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8" r:id="rId1"/>
  </p:sldMasterIdLst>
  <p:notesMasterIdLst>
    <p:notesMasterId r:id="rId14"/>
  </p:notesMasterIdLst>
  <p:handoutMasterIdLst>
    <p:handoutMasterId r:id="rId15"/>
  </p:handoutMasterIdLst>
  <p:sldIdLst>
    <p:sldId id="257" r:id="rId2"/>
    <p:sldId id="270" r:id="rId3"/>
    <p:sldId id="269" r:id="rId4"/>
    <p:sldId id="274" r:id="rId5"/>
    <p:sldId id="268" r:id="rId6"/>
    <p:sldId id="261" r:id="rId7"/>
    <p:sldId id="273" r:id="rId8"/>
    <p:sldId id="263" r:id="rId9"/>
    <p:sldId id="272" r:id="rId10"/>
    <p:sldId id="265" r:id="rId11"/>
    <p:sldId id="266" r:id="rId12"/>
    <p:sldId id="271" r:id="rId13"/>
  </p:sldIdLst>
  <p:sldSz cx="9144000" cy="6858000" type="screen4x3"/>
  <p:notesSz cx="7023100" cy="9309100"/>
  <p:embeddedFontLst>
    <p:embeddedFont>
      <p:font typeface="Calibri" panose="020F0502020204030204" pitchFamily="34" charset="0"/>
      <p:regular r:id="rId16"/>
      <p:bold r:id="rId17"/>
      <p:italic r:id="rId18"/>
      <p:boldItalic r:id="rId19"/>
    </p:embeddedFont>
    <p:embeddedFont>
      <p:font typeface="Merriweather Sans" panose="020B0604020202020204" charset="0"/>
      <p:italic r:id="rId20"/>
      <p:boldItalic r:id="rId21"/>
    </p:embeddedFont>
    <p:embeddedFont>
      <p:font typeface="Cabin" panose="020B0604020202020204" charset="0"/>
      <p:regular r:id="rId22"/>
      <p:bold r:id="rId23"/>
      <p:italic r:id="rId24"/>
      <p:boldItalic r:id="rId25"/>
    </p:embeddedFont>
    <p:embeddedFont>
      <p:font typeface="Arial Rounded MT Bold" panose="020F0704030504030204" pitchFamily="34" charset="0"/>
      <p:regular r:id="rId26"/>
    </p:embeddedFont>
    <p:embeddedFont>
      <p:font typeface="Cambria" panose="02040503050406030204" pitchFamily="18" charset="0"/>
      <p:regular r:id="rId27"/>
      <p:bold r:id="rId28"/>
      <p:italic r:id="rId29"/>
      <p:boldItalic r:id="rId30"/>
    </p:embeddedFont>
    <p:embeddedFont>
      <p:font typeface="Source Sans Pro" panose="020B0604020202020204" charset="0"/>
      <p:regular r:id="rId31"/>
      <p:bold r:id="rId32"/>
      <p:italic r:id="rId33"/>
      <p:boldItalic r:id="rId34"/>
    </p:embeddedFont>
    <p:embeddedFont>
      <p:font typeface="Permanent Marker" panose="020B0604020202020204" charset="0"/>
      <p:regular r:id="rId35"/>
    </p:embeddedFont>
    <p:embeddedFont>
      <p:font typeface="Roboto Slab" panose="020B0604020202020204" charset="0"/>
      <p:regular r:id="rId36"/>
      <p:bold r:id="rId3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8485" autoAdjust="0"/>
  </p:normalViewPr>
  <p:slideViewPr>
    <p:cSldViewPr>
      <p:cViewPr>
        <p:scale>
          <a:sx n="98" d="100"/>
          <a:sy n="98" d="100"/>
        </p:scale>
        <p:origin x="-78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3.fntdata"/><Relationship Id="rId26" Type="http://schemas.openxmlformats.org/officeDocument/2006/relationships/font" Target="fonts/font11.fntdata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font" Target="fonts/font6.fntdata"/><Relationship Id="rId34" Type="http://schemas.openxmlformats.org/officeDocument/2006/relationships/font" Target="fonts/font19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2.fntdata"/><Relationship Id="rId25" Type="http://schemas.openxmlformats.org/officeDocument/2006/relationships/font" Target="fonts/font10.fntdata"/><Relationship Id="rId33" Type="http://schemas.openxmlformats.org/officeDocument/2006/relationships/font" Target="fonts/font18.fntdata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29" Type="http://schemas.openxmlformats.org/officeDocument/2006/relationships/font" Target="fonts/font14.fntdata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9.fntdata"/><Relationship Id="rId32" Type="http://schemas.openxmlformats.org/officeDocument/2006/relationships/font" Target="fonts/font17.fntdata"/><Relationship Id="rId37" Type="http://schemas.openxmlformats.org/officeDocument/2006/relationships/font" Target="fonts/font22.fntdata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23" Type="http://schemas.openxmlformats.org/officeDocument/2006/relationships/font" Target="fonts/font8.fntdata"/><Relationship Id="rId28" Type="http://schemas.openxmlformats.org/officeDocument/2006/relationships/font" Target="fonts/font13.fntdata"/><Relationship Id="rId36" Type="http://schemas.openxmlformats.org/officeDocument/2006/relationships/font" Target="fonts/font21.fntdata"/><Relationship Id="rId10" Type="http://schemas.openxmlformats.org/officeDocument/2006/relationships/slide" Target="slides/slide9.xml"/><Relationship Id="rId19" Type="http://schemas.openxmlformats.org/officeDocument/2006/relationships/font" Target="fonts/font4.fntdata"/><Relationship Id="rId31" Type="http://schemas.openxmlformats.org/officeDocument/2006/relationships/font" Target="fonts/font1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Relationship Id="rId22" Type="http://schemas.openxmlformats.org/officeDocument/2006/relationships/font" Target="fonts/font7.fntdata"/><Relationship Id="rId27" Type="http://schemas.openxmlformats.org/officeDocument/2006/relationships/font" Target="fonts/font12.fntdata"/><Relationship Id="rId30" Type="http://schemas.openxmlformats.org/officeDocument/2006/relationships/font" Target="fonts/font15.fntdata"/><Relationship Id="rId35" Type="http://schemas.openxmlformats.org/officeDocument/2006/relationships/font" Target="fonts/font20.fntdata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238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8275" y="0"/>
            <a:ext cx="3043238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62A992C-C285-4822-8C87-14619CE8C41A}" type="datetimeFigureOut">
              <a:rPr lang="en-US" smtClean="0"/>
              <a:t>3/17/2016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42375"/>
            <a:ext cx="3043238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8275" y="8842375"/>
            <a:ext cx="3043238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874E731-38D1-4A02-A029-62CD821F2E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304883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1184275" y="698500"/>
            <a:ext cx="4654550" cy="3490913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702311" y="4421823"/>
            <a:ext cx="5618479" cy="4189095"/>
          </a:xfrm>
          <a:prstGeom prst="rect">
            <a:avLst/>
          </a:prstGeom>
          <a:noFill/>
          <a:ln>
            <a:noFill/>
          </a:ln>
        </p:spPr>
        <p:txBody>
          <a:bodyPr lIns="93308" tIns="93308" rIns="93308" bIns="93308" anchor="t" anchorCtr="0"/>
          <a:lstStyle>
            <a:lvl1pPr lvl="0">
              <a:spcBef>
                <a:spcPts val="0"/>
              </a:spcBef>
              <a:defRPr sz="1100"/>
            </a:lvl1pPr>
            <a:lvl2pPr lvl="1">
              <a:spcBef>
                <a:spcPts val="0"/>
              </a:spcBef>
              <a:defRPr sz="1100"/>
            </a:lvl2pPr>
            <a:lvl3pPr lvl="2">
              <a:spcBef>
                <a:spcPts val="0"/>
              </a:spcBef>
              <a:defRPr sz="1100"/>
            </a:lvl3pPr>
            <a:lvl4pPr lvl="3">
              <a:spcBef>
                <a:spcPts val="0"/>
              </a:spcBef>
              <a:defRPr sz="1100"/>
            </a:lvl4pPr>
            <a:lvl5pPr lvl="4">
              <a:spcBef>
                <a:spcPts val="0"/>
              </a:spcBef>
              <a:defRPr sz="1100"/>
            </a:lvl5pPr>
            <a:lvl6pPr lvl="5">
              <a:spcBef>
                <a:spcPts val="0"/>
              </a:spcBef>
              <a:defRPr sz="1100"/>
            </a:lvl6pPr>
            <a:lvl7pPr lvl="6">
              <a:spcBef>
                <a:spcPts val="0"/>
              </a:spcBef>
              <a:defRPr sz="1100"/>
            </a:lvl7pPr>
            <a:lvl8pPr lvl="7">
              <a:spcBef>
                <a:spcPts val="0"/>
              </a:spcBef>
              <a:defRPr sz="1100"/>
            </a:lvl8pPr>
            <a:lvl9pPr lvl="8">
              <a:spcBef>
                <a:spcPts val="0"/>
              </a:spcBef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207467955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4275" y="698500"/>
            <a:ext cx="4654550" cy="349091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958584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5" name="Shape 465"/>
          <p:cNvSpPr>
            <a:spLocks noGrp="1" noRot="1" noChangeAspect="1"/>
          </p:cNvSpPr>
          <p:nvPr>
            <p:ph type="sldImg" idx="2"/>
          </p:nvPr>
        </p:nvSpPr>
        <p:spPr>
          <a:xfrm>
            <a:off x="1184275" y="698500"/>
            <a:ext cx="4654550" cy="3490913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66" name="Shape 466"/>
          <p:cNvSpPr txBox="1">
            <a:spLocks noGrp="1"/>
          </p:cNvSpPr>
          <p:nvPr>
            <p:ph type="body" idx="1"/>
          </p:nvPr>
        </p:nvSpPr>
        <p:spPr>
          <a:xfrm>
            <a:off x="702311" y="4421823"/>
            <a:ext cx="5618479" cy="4189095"/>
          </a:xfrm>
          <a:prstGeom prst="rect">
            <a:avLst/>
          </a:prstGeom>
          <a:noFill/>
          <a:ln>
            <a:noFill/>
          </a:ln>
        </p:spPr>
        <p:txBody>
          <a:bodyPr lIns="93308" tIns="46641" rIns="93308" bIns="46641" anchor="t" anchorCtr="0">
            <a:noAutofit/>
          </a:bodyPr>
          <a:lstStyle/>
          <a:p>
            <a:pPr>
              <a:buSzPct val="25000"/>
            </a:pPr>
            <a:r>
              <a:rPr lang="en-US"/>
              <a:t>Info is on the slide. </a:t>
            </a:r>
            <a:r>
              <a:rPr lang="en-US" sz="10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Hotspots come with a user guide, your school site will also be able to help with hotspot setup. </a:t>
            </a:r>
            <a:r>
              <a:rPr lang="en-US" sz="1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</a:p>
          <a:p>
            <a:pPr>
              <a:buSzPct val="25000"/>
            </a:pPr>
            <a:endParaRPr sz="1000"/>
          </a:p>
          <a:p>
            <a:pPr>
              <a:buSzPct val="25000"/>
            </a:pPr>
            <a:endParaRPr sz="100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4275" y="698500"/>
            <a:ext cx="4654550" cy="349091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474071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4275" y="698500"/>
            <a:ext cx="4654550" cy="349091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47407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ubtitle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Shape 27"/>
          <p:cNvSpPr txBox="1">
            <a:spLocks noGrp="1"/>
          </p:cNvSpPr>
          <p:nvPr>
            <p:ph type="ctrTitle"/>
          </p:nvPr>
        </p:nvSpPr>
        <p:spPr>
          <a:xfrm>
            <a:off x="1546025" y="2034925"/>
            <a:ext cx="5832600" cy="15465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rtl="0">
              <a:spcBef>
                <a:spcPts val="0"/>
              </a:spcBef>
              <a:buSzPct val="100000"/>
              <a:defRPr sz="4800" b="1"/>
            </a:lvl1pPr>
            <a:lvl2pPr lvl="1" rtl="0">
              <a:spcBef>
                <a:spcPts val="0"/>
              </a:spcBef>
              <a:buSzPct val="100000"/>
              <a:defRPr sz="4800" b="1"/>
            </a:lvl2pPr>
            <a:lvl3pPr lvl="2" rtl="0">
              <a:spcBef>
                <a:spcPts val="0"/>
              </a:spcBef>
              <a:buSzPct val="100000"/>
              <a:defRPr sz="4800" b="1"/>
            </a:lvl3pPr>
            <a:lvl4pPr lvl="3" rtl="0">
              <a:spcBef>
                <a:spcPts val="0"/>
              </a:spcBef>
              <a:buSzPct val="100000"/>
              <a:defRPr sz="4800" b="1"/>
            </a:lvl4pPr>
            <a:lvl5pPr lvl="4" rtl="0">
              <a:spcBef>
                <a:spcPts val="0"/>
              </a:spcBef>
              <a:buSzPct val="100000"/>
              <a:defRPr sz="4800" b="1"/>
            </a:lvl5pPr>
            <a:lvl6pPr lvl="5" rtl="0">
              <a:spcBef>
                <a:spcPts val="0"/>
              </a:spcBef>
              <a:buSzPct val="100000"/>
              <a:defRPr sz="4800" b="1"/>
            </a:lvl6pPr>
            <a:lvl7pPr lvl="6" rtl="0">
              <a:spcBef>
                <a:spcPts val="0"/>
              </a:spcBef>
              <a:buSzPct val="100000"/>
              <a:defRPr sz="4800" b="1"/>
            </a:lvl7pPr>
            <a:lvl8pPr lvl="7" rtl="0">
              <a:spcBef>
                <a:spcPts val="0"/>
              </a:spcBef>
              <a:buSzPct val="100000"/>
              <a:defRPr sz="4800" b="1"/>
            </a:lvl8pPr>
            <a:lvl9pPr lvl="8" rtl="0">
              <a:spcBef>
                <a:spcPts val="0"/>
              </a:spcBef>
              <a:buSzPct val="100000"/>
              <a:defRPr sz="4800" b="1"/>
            </a:lvl9pPr>
          </a:lstStyle>
          <a:p>
            <a:endParaRPr/>
          </a:p>
        </p:txBody>
      </p:sp>
      <p:sp>
        <p:nvSpPr>
          <p:cNvPr id="28" name="Shape 28"/>
          <p:cNvSpPr txBox="1">
            <a:spLocks noGrp="1"/>
          </p:cNvSpPr>
          <p:nvPr>
            <p:ph type="subTitle" idx="1"/>
          </p:nvPr>
        </p:nvSpPr>
        <p:spPr>
          <a:xfrm>
            <a:off x="1546025" y="3710548"/>
            <a:ext cx="5832600" cy="1046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rtl="0">
              <a:spcBef>
                <a:spcPts val="0"/>
              </a:spcBef>
              <a:buClr>
                <a:srgbClr val="607D8B"/>
              </a:buClr>
              <a:buNone/>
              <a:defRPr>
                <a:solidFill>
                  <a:srgbClr val="607D8B"/>
                </a:solidFill>
              </a:defRPr>
            </a:lvl1pPr>
            <a:lvl2pPr lvl="1" rtl="0">
              <a:spcBef>
                <a:spcPts val="0"/>
              </a:spcBef>
              <a:buClr>
                <a:srgbClr val="607D8B"/>
              </a:buClr>
              <a:buSzPct val="100000"/>
              <a:buNone/>
              <a:defRPr sz="3000">
                <a:solidFill>
                  <a:srgbClr val="607D8B"/>
                </a:solidFill>
              </a:defRPr>
            </a:lvl2pPr>
            <a:lvl3pPr lvl="2" rtl="0">
              <a:spcBef>
                <a:spcPts val="0"/>
              </a:spcBef>
              <a:buClr>
                <a:srgbClr val="607D8B"/>
              </a:buClr>
              <a:buSzPct val="100000"/>
              <a:buNone/>
              <a:defRPr sz="3000">
                <a:solidFill>
                  <a:srgbClr val="607D8B"/>
                </a:solidFill>
              </a:defRPr>
            </a:lvl3pPr>
            <a:lvl4pPr lvl="3" rtl="0">
              <a:spcBef>
                <a:spcPts val="0"/>
              </a:spcBef>
              <a:buClr>
                <a:srgbClr val="607D8B"/>
              </a:buClr>
              <a:buSzPct val="100000"/>
              <a:buNone/>
              <a:defRPr sz="3000">
                <a:solidFill>
                  <a:srgbClr val="607D8B"/>
                </a:solidFill>
              </a:defRPr>
            </a:lvl4pPr>
            <a:lvl5pPr lvl="4" rtl="0">
              <a:spcBef>
                <a:spcPts val="0"/>
              </a:spcBef>
              <a:buClr>
                <a:srgbClr val="607D8B"/>
              </a:buClr>
              <a:buSzPct val="100000"/>
              <a:buNone/>
              <a:defRPr sz="3000">
                <a:solidFill>
                  <a:srgbClr val="607D8B"/>
                </a:solidFill>
              </a:defRPr>
            </a:lvl5pPr>
            <a:lvl6pPr lvl="5" rtl="0">
              <a:spcBef>
                <a:spcPts val="0"/>
              </a:spcBef>
              <a:buClr>
                <a:srgbClr val="607D8B"/>
              </a:buClr>
              <a:buSzPct val="100000"/>
              <a:buNone/>
              <a:defRPr sz="3000">
                <a:solidFill>
                  <a:srgbClr val="607D8B"/>
                </a:solidFill>
              </a:defRPr>
            </a:lvl6pPr>
            <a:lvl7pPr lvl="6" rtl="0">
              <a:spcBef>
                <a:spcPts val="0"/>
              </a:spcBef>
              <a:buClr>
                <a:srgbClr val="607D8B"/>
              </a:buClr>
              <a:buSzPct val="100000"/>
              <a:buNone/>
              <a:defRPr sz="3000">
                <a:solidFill>
                  <a:srgbClr val="607D8B"/>
                </a:solidFill>
              </a:defRPr>
            </a:lvl7pPr>
            <a:lvl8pPr lvl="7" rtl="0">
              <a:spcBef>
                <a:spcPts val="0"/>
              </a:spcBef>
              <a:buClr>
                <a:srgbClr val="607D8B"/>
              </a:buClr>
              <a:buSzPct val="100000"/>
              <a:buNone/>
              <a:defRPr sz="3000">
                <a:solidFill>
                  <a:srgbClr val="607D8B"/>
                </a:solidFill>
              </a:defRPr>
            </a:lvl8pPr>
            <a:lvl9pPr lvl="8" rtl="0">
              <a:spcBef>
                <a:spcPts val="0"/>
              </a:spcBef>
              <a:buClr>
                <a:srgbClr val="607D8B"/>
              </a:buClr>
              <a:buSzPct val="100000"/>
              <a:buNone/>
              <a:defRPr sz="3000">
                <a:solidFill>
                  <a:srgbClr val="607D8B"/>
                </a:solidFill>
              </a:defRPr>
            </a:lvl9pPr>
          </a:lstStyle>
          <a:p>
            <a:endParaRPr/>
          </a:p>
        </p:txBody>
      </p:sp>
      <p:pic>
        <p:nvPicPr>
          <p:cNvPr id="29" name="Shape 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382799" y="79050"/>
            <a:ext cx="1712924" cy="931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16200000">
            <a:off x="7551351" y="1645920"/>
            <a:ext cx="2438399" cy="365760"/>
          </a:xfrm>
          <a:prstGeom prst="rect">
            <a:avLst/>
          </a:prstGeom>
        </p:spPr>
        <p:txBody>
          <a:bodyPr/>
          <a:lstStyle/>
          <a:p>
            <a:fld id="{1CEF607B-A47E-422C-9BEF-122CCDB7C526}" type="datetime1">
              <a:rPr lang="en-US" smtClean="0"/>
              <a:pPr/>
              <a:t>3/17/2016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16200000">
            <a:off x="7586910" y="4048760"/>
            <a:ext cx="2367281" cy="36576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531788" y="5648960"/>
            <a:ext cx="548640" cy="396240"/>
          </a:xfrm>
          <a:prstGeom prst="bracketPair">
            <a:avLst>
              <a:gd name="adj" fmla="val 17949"/>
            </a:avLst>
          </a:prstGeom>
        </p:spPr>
        <p:txBody>
          <a:bodyPr/>
          <a:lstStyle/>
          <a:p>
            <a:pPr>
              <a:defRPr/>
            </a:pPr>
            <a:fld id="{14A86445-3988-416D-AE70-A2F29E373B4B}" type="slidenum">
              <a:rPr lang="en-US" altLang="en-US" smtClean="0"/>
              <a:pPr>
                <a:defRPr/>
              </a:pPr>
              <a:t>‹#›</a:t>
            </a:fld>
            <a:endParaRPr lang="en-US" altLang="en-US" dirty="0"/>
          </a:p>
        </p:txBody>
      </p:sp>
      <p:grpSp>
        <p:nvGrpSpPr>
          <p:cNvPr id="7" name="Group 6"/>
          <p:cNvGrpSpPr/>
          <p:nvPr userDrawn="1"/>
        </p:nvGrpSpPr>
        <p:grpSpPr>
          <a:xfrm>
            <a:off x="7432854" y="252937"/>
            <a:ext cx="1558746" cy="585263"/>
            <a:chOff x="7112239" y="382673"/>
            <a:chExt cx="1558746" cy="585263"/>
          </a:xfrm>
        </p:grpSpPr>
        <p:sp>
          <p:nvSpPr>
            <p:cNvPr id="8" name="Shape 100"/>
            <p:cNvSpPr/>
            <p:nvPr/>
          </p:nvSpPr>
          <p:spPr>
            <a:xfrm rot="480000">
              <a:off x="7112239" y="382673"/>
              <a:ext cx="1558746" cy="585263"/>
            </a:xfrm>
            <a:prstGeom prst="roundRect">
              <a:avLst>
                <a:gd name="adj" fmla="val 16667"/>
              </a:avLst>
            </a:prstGeom>
            <a:gradFill>
              <a:gsLst>
                <a:gs pos="0">
                  <a:srgbClr val="847357"/>
                </a:gs>
                <a:gs pos="50000">
                  <a:srgbClr val="BEA680"/>
                </a:gs>
                <a:gs pos="100000">
                  <a:srgbClr val="E3C799"/>
                </a:gs>
              </a:gsLst>
              <a:lin ang="2700000" scaled="0"/>
            </a:gradFill>
            <a:ln w="28575" cap="flat" cmpd="sng">
              <a:noFill/>
              <a:prstDash val="solid"/>
              <a:miter/>
              <a:headEnd type="none" w="med" len="med"/>
              <a:tailEnd type="none" w="med" len="med"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ct val="25000"/>
                <a:buFont typeface="Permanent Marker"/>
                <a:buNone/>
              </a:pPr>
              <a:r>
                <a:rPr lang="en-US" sz="2000" b="0" i="0" u="none" dirty="0">
                  <a:solidFill>
                    <a:srgbClr val="000000"/>
                  </a:solidFill>
                  <a:latin typeface="Permanent Marker"/>
                  <a:ea typeface="Permanent Marker"/>
                  <a:cs typeface="Permanent Marker"/>
                  <a:sym typeface="Permanent Marker"/>
                </a:rPr>
                <a:t>SAUSD</a:t>
              </a:r>
            </a:p>
          </p:txBody>
        </p:sp>
        <p:pic>
          <p:nvPicPr>
            <p:cNvPr id="9" name="Shape 101"/>
            <p:cNvPicPr preferRelativeResize="0"/>
            <p:nvPr/>
          </p:nvPicPr>
          <p:blipFill rotWithShape="1">
            <a:blip r:embed="rId2">
              <a:alphaModFix/>
            </a:blip>
            <a:srcRect/>
            <a:stretch/>
          </p:blipFill>
          <p:spPr>
            <a:xfrm>
              <a:off x="8153400" y="533400"/>
              <a:ext cx="457200" cy="432285"/>
            </a:xfrm>
            <a:prstGeom prst="rect">
              <a:avLst/>
            </a:prstGeom>
            <a:noFill/>
            <a:ln w="28575">
              <a:noFill/>
            </a:ln>
            <a:effectLst>
              <a:outerShdw blurRad="76200" dist="12700" dir="8100000" sy="-23000" kx="800400" algn="br" rotWithShape="0">
                <a:prstClr val="black">
                  <a:alpha val="20000"/>
                </a:prstClr>
              </a:outerShdw>
            </a:effectLst>
          </p:spPr>
        </p:pic>
      </p:grpSp>
    </p:spTree>
    <p:extLst>
      <p:ext uri="{BB962C8B-B14F-4D97-AF65-F5344CB8AC3E}">
        <p14:creationId xmlns:p14="http://schemas.microsoft.com/office/powerpoint/2010/main" val="39857132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 rot="16200000">
            <a:off x="7551351" y="1645920"/>
            <a:ext cx="2438399" cy="365760"/>
          </a:xfrm>
          <a:prstGeom prst="rect">
            <a:avLst/>
          </a:prstGeom>
        </p:spPr>
        <p:txBody>
          <a:bodyPr/>
          <a:lstStyle/>
          <a:p>
            <a:fld id="{FDF226C0-9885-4BA9-BBFA-A52CBFEBB775}" type="datetime1">
              <a:rPr lang="en-US" smtClean="0"/>
              <a:pPr/>
              <a:t>3/17/2016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 rot="16200000">
            <a:off x="7586910" y="4048760"/>
            <a:ext cx="2367281" cy="36576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531788" y="5648960"/>
            <a:ext cx="548640" cy="396240"/>
          </a:xfrm>
          <a:prstGeom prst="bracketPair">
            <a:avLst>
              <a:gd name="adj" fmla="val 17949"/>
            </a:avLst>
          </a:prstGeom>
        </p:spPr>
        <p:txBody>
          <a:bodyPr/>
          <a:lstStyle/>
          <a:p>
            <a:pPr>
              <a:defRPr/>
            </a:pPr>
            <a:fld id="{F89CA242-7859-42E4-8582-66C4AF273CBE}" type="slidenum">
              <a:rPr lang="en-US" altLang="en-US" smtClean="0"/>
              <a:pPr>
                <a:defRPr/>
              </a:pPr>
              <a:t>‹#›</a:t>
            </a:fld>
            <a:endParaRPr lang="en-US" altLang="en-US" dirty="0"/>
          </a:p>
        </p:txBody>
      </p:sp>
      <p:pic>
        <p:nvPicPr>
          <p:cNvPr id="14" name="Shape 10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474015" y="403664"/>
            <a:ext cx="457200" cy="432285"/>
          </a:xfrm>
          <a:prstGeom prst="rect">
            <a:avLst/>
          </a:prstGeom>
          <a:noFill/>
          <a:ln w="28575">
            <a:noFill/>
          </a:ln>
          <a:effectLst>
            <a:outerShdw blurRad="76200" dist="12700" dir="8100000" sy="-23000" kx="800400" algn="br" rotWithShape="0">
              <a:prstClr val="black">
                <a:alpha val="2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90479211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 txBox="1">
            <a:spLocks noGrp="1"/>
          </p:cNvSpPr>
          <p:nvPr>
            <p:ph type="dt" idx="10"/>
          </p:nvPr>
        </p:nvSpPr>
        <p:spPr>
          <a:xfrm rot="-5400000">
            <a:off x="7551350" y="1645919"/>
            <a:ext cx="2438399" cy="36575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Font typeface="Cabin"/>
              <a:buNone/>
              <a:defRPr sz="1200" b="0" i="0" u="none" strike="noStrike" cap="none">
                <a:solidFill>
                  <a:schemeClr val="lt2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27" name="Shape 27"/>
          <p:cNvSpPr txBox="1">
            <a:spLocks noGrp="1"/>
          </p:cNvSpPr>
          <p:nvPr>
            <p:ph type="ftr" idx="11"/>
          </p:nvPr>
        </p:nvSpPr>
        <p:spPr>
          <a:xfrm rot="-5400000">
            <a:off x="7586909" y="4048758"/>
            <a:ext cx="2367281" cy="36575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Font typeface="Cabin"/>
              <a:buNone/>
              <a:defRPr sz="1200" b="0" i="0" u="none" strike="noStrike" cap="none">
                <a:solidFill>
                  <a:schemeClr val="lt2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pic>
        <p:nvPicPr>
          <p:cNvPr id="28" name="Shape 2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6696999" y="155250"/>
            <a:ext cx="1712923" cy="931450"/>
          </a:xfrm>
          <a:prstGeom prst="rect">
            <a:avLst/>
          </a:prstGeom>
          <a:noFill/>
          <a:ln>
            <a:noFill/>
          </a:ln>
        </p:spPr>
      </p:pic>
      <p:sp>
        <p:nvSpPr>
          <p:cNvPr id="29" name="Shape 29"/>
          <p:cNvSpPr>
            <a:spLocks noGrp="1"/>
          </p:cNvSpPr>
          <p:nvPr>
            <p:ph type="sldNum" idx="12"/>
          </p:nvPr>
        </p:nvSpPr>
        <p:spPr>
          <a:xfrm>
            <a:off x="8531788" y="5953760"/>
            <a:ext cx="548699" cy="396300"/>
          </a:xfrm>
          <a:prstGeom prst="bracketPair">
            <a:avLst/>
          </a:prstGeom>
          <a:noFill/>
          <a:ln>
            <a:noFill/>
          </a:ln>
        </p:spPr>
        <p:txBody>
          <a:bodyPr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US"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6028044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Quote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Shape 31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rot="10800000" flipH="1">
            <a:off x="5945" y="0"/>
            <a:ext cx="9132108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32" name="Shape 32"/>
          <p:cNvSpPr txBox="1">
            <a:spLocks noGrp="1"/>
          </p:cNvSpPr>
          <p:nvPr>
            <p:ph type="body" idx="1"/>
          </p:nvPr>
        </p:nvSpPr>
        <p:spPr>
          <a:xfrm>
            <a:off x="1215300" y="2501400"/>
            <a:ext cx="6713399" cy="10931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algn="ctr" rtl="0">
              <a:spcBef>
                <a:spcPts val="0"/>
              </a:spcBef>
              <a:buClr>
                <a:srgbClr val="263238"/>
              </a:buClr>
              <a:buSzPct val="100000"/>
              <a:defRPr sz="3600" i="1"/>
            </a:lvl1pPr>
            <a:lvl2pPr lvl="1" algn="ctr" rtl="0">
              <a:spcBef>
                <a:spcPts val="0"/>
              </a:spcBef>
              <a:buClr>
                <a:srgbClr val="263238"/>
              </a:buClr>
              <a:buSzPct val="100000"/>
              <a:defRPr sz="3600" i="1"/>
            </a:lvl2pPr>
            <a:lvl3pPr lvl="2" algn="ctr" rtl="0">
              <a:spcBef>
                <a:spcPts val="0"/>
              </a:spcBef>
              <a:buClr>
                <a:srgbClr val="263238"/>
              </a:buClr>
              <a:buSzPct val="100000"/>
              <a:defRPr sz="3600" i="1"/>
            </a:lvl3pPr>
            <a:lvl4pPr lvl="3" algn="ctr" rtl="0">
              <a:spcBef>
                <a:spcPts val="0"/>
              </a:spcBef>
              <a:buClr>
                <a:srgbClr val="263238"/>
              </a:buClr>
              <a:buSzPct val="100000"/>
              <a:defRPr sz="3600" i="1"/>
            </a:lvl4pPr>
            <a:lvl5pPr lvl="4" algn="ctr" rtl="0">
              <a:spcBef>
                <a:spcPts val="0"/>
              </a:spcBef>
              <a:buClr>
                <a:srgbClr val="263238"/>
              </a:buClr>
              <a:buSzPct val="100000"/>
              <a:defRPr sz="3600" i="1"/>
            </a:lvl5pPr>
            <a:lvl6pPr lvl="5" algn="ctr" rtl="0">
              <a:spcBef>
                <a:spcPts val="0"/>
              </a:spcBef>
              <a:buClr>
                <a:srgbClr val="263238"/>
              </a:buClr>
              <a:buSzPct val="100000"/>
              <a:defRPr sz="3600" i="1"/>
            </a:lvl6pPr>
            <a:lvl7pPr lvl="6" algn="ctr" rtl="0">
              <a:spcBef>
                <a:spcPts val="0"/>
              </a:spcBef>
              <a:buClr>
                <a:srgbClr val="263238"/>
              </a:buClr>
              <a:buSzPct val="100000"/>
              <a:defRPr sz="3600" i="1"/>
            </a:lvl7pPr>
            <a:lvl8pPr lvl="7" algn="ctr" rtl="0">
              <a:spcBef>
                <a:spcPts val="0"/>
              </a:spcBef>
              <a:buClr>
                <a:srgbClr val="263238"/>
              </a:buClr>
              <a:buSzPct val="100000"/>
              <a:defRPr sz="3600" i="1"/>
            </a:lvl8pPr>
            <a:lvl9pPr lvl="8" algn="ctr">
              <a:spcBef>
                <a:spcPts val="0"/>
              </a:spcBef>
              <a:buClr>
                <a:srgbClr val="263238"/>
              </a:buClr>
              <a:buSzPct val="100000"/>
              <a:defRPr sz="3600" i="1"/>
            </a:lvl9pPr>
          </a:lstStyle>
          <a:p>
            <a:endParaRPr/>
          </a:p>
        </p:txBody>
      </p:sp>
      <p:grpSp>
        <p:nvGrpSpPr>
          <p:cNvPr id="33" name="Shape 33"/>
          <p:cNvGrpSpPr/>
          <p:nvPr/>
        </p:nvGrpSpPr>
        <p:grpSpPr>
          <a:xfrm>
            <a:off x="3593400" y="1074284"/>
            <a:ext cx="1957200" cy="1093199"/>
            <a:chOff x="3593400" y="1760084"/>
            <a:chExt cx="1957200" cy="1093199"/>
          </a:xfrm>
        </p:grpSpPr>
        <p:sp>
          <p:nvSpPr>
            <p:cNvPr id="34" name="Shape 34"/>
            <p:cNvSpPr txBox="1"/>
            <p:nvPr/>
          </p:nvSpPr>
          <p:spPr>
            <a:xfrm>
              <a:off x="3593400" y="1872096"/>
              <a:ext cx="1957200" cy="871499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91425" rIns="91425" bIns="91425" anchor="t" anchorCtr="0">
              <a:noAutofit/>
            </a:bodyPr>
            <a:lstStyle/>
            <a:p>
              <a:pPr lvl="0" algn="ctr">
                <a:spcBef>
                  <a:spcPts val="0"/>
                </a:spcBef>
                <a:buNone/>
              </a:pPr>
              <a:r>
                <a:rPr lang="en" sz="6000" b="1">
                  <a:solidFill>
                    <a:srgbClr val="0091EA"/>
                  </a:solidFill>
                  <a:latin typeface="Source Sans Pro"/>
                  <a:ea typeface="Source Sans Pro"/>
                  <a:cs typeface="Source Sans Pro"/>
                  <a:sym typeface="Source Sans Pro"/>
                </a:rPr>
                <a:t>“</a:t>
              </a:r>
            </a:p>
          </p:txBody>
        </p:sp>
        <p:sp>
          <p:nvSpPr>
            <p:cNvPr id="35" name="Shape 35"/>
            <p:cNvSpPr/>
            <p:nvPr/>
          </p:nvSpPr>
          <p:spPr>
            <a:xfrm>
              <a:off x="4025400" y="1760084"/>
              <a:ext cx="1093199" cy="1093199"/>
            </a:xfrm>
            <a:prstGeom prst="ellipse">
              <a:avLst/>
            </a:prstGeom>
            <a:noFill/>
            <a:ln w="9525" cap="flat" cmpd="sng">
              <a:solidFill>
                <a:srgbClr val="CFD8DC"/>
              </a:solidFill>
              <a:prstDash val="dash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dirty="0"/>
            </a:p>
          </p:txBody>
        </p:sp>
        <p:sp>
          <p:nvSpPr>
            <p:cNvPr id="36" name="Shape 36"/>
            <p:cNvSpPr/>
            <p:nvPr/>
          </p:nvSpPr>
          <p:spPr>
            <a:xfrm>
              <a:off x="4190700" y="1925384"/>
              <a:ext cx="762600" cy="762600"/>
            </a:xfrm>
            <a:prstGeom prst="ellipse">
              <a:avLst/>
            </a:prstGeom>
            <a:noFill/>
            <a:ln w="19050" cap="flat" cmpd="sng">
              <a:solidFill>
                <a:srgbClr val="CFD8DC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dirty="0"/>
            </a:p>
          </p:txBody>
        </p:sp>
      </p:grpSp>
      <p:cxnSp>
        <p:nvCxnSpPr>
          <p:cNvPr id="37" name="Shape 37"/>
          <p:cNvCxnSpPr>
            <a:endCxn id="35" idx="1"/>
          </p:cNvCxnSpPr>
          <p:nvPr/>
        </p:nvCxnSpPr>
        <p:spPr>
          <a:xfrm>
            <a:off x="3742095" y="871980"/>
            <a:ext cx="443400" cy="362400"/>
          </a:xfrm>
          <a:prstGeom prst="straightConnector1">
            <a:avLst/>
          </a:prstGeom>
          <a:noFill/>
          <a:ln w="9525" cap="flat" cmpd="sng">
            <a:solidFill>
              <a:srgbClr val="CFD8DC"/>
            </a:solidFill>
            <a:prstDash val="solid"/>
            <a:round/>
            <a:headEnd type="none" w="lg" len="lg"/>
            <a:tailEnd type="none" w="lg" len="lg"/>
          </a:ln>
        </p:spPr>
      </p:cxnSp>
      <p:cxnSp>
        <p:nvCxnSpPr>
          <p:cNvPr id="38" name="Shape 38"/>
          <p:cNvCxnSpPr/>
          <p:nvPr/>
        </p:nvCxnSpPr>
        <p:spPr>
          <a:xfrm rot="10800000">
            <a:off x="4114799" y="269684"/>
            <a:ext cx="457200" cy="804600"/>
          </a:xfrm>
          <a:prstGeom prst="straightConnector1">
            <a:avLst/>
          </a:prstGeom>
          <a:noFill/>
          <a:ln w="9525" cap="flat" cmpd="sng">
            <a:solidFill>
              <a:srgbClr val="CFD8DC"/>
            </a:solidFill>
            <a:prstDash val="solid"/>
            <a:round/>
            <a:headEnd type="none" w="lg" len="lg"/>
            <a:tailEnd type="none" w="lg" len="lg"/>
          </a:ln>
        </p:spPr>
      </p:cxnSp>
      <p:cxnSp>
        <p:nvCxnSpPr>
          <p:cNvPr id="39" name="Shape 39"/>
          <p:cNvCxnSpPr/>
          <p:nvPr/>
        </p:nvCxnSpPr>
        <p:spPr>
          <a:xfrm rot="10800000" flipH="1">
            <a:off x="4749075" y="753124"/>
            <a:ext cx="95100" cy="348900"/>
          </a:xfrm>
          <a:prstGeom prst="straightConnector1">
            <a:avLst/>
          </a:prstGeom>
          <a:noFill/>
          <a:ln w="9525" cap="flat" cmpd="sng">
            <a:solidFill>
              <a:srgbClr val="CFD8DC"/>
            </a:solidFill>
            <a:prstDash val="solid"/>
            <a:round/>
            <a:headEnd type="none" w="lg" len="lg"/>
            <a:tailEnd type="none" w="lg" len="lg"/>
          </a:ln>
        </p:spPr>
      </p:cxnSp>
      <p:pic>
        <p:nvPicPr>
          <p:cNvPr id="40" name="Shape 4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382799" y="79050"/>
            <a:ext cx="1712924" cy="931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+ 1 column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 txBox="1">
            <a:spLocks noGrp="1"/>
          </p:cNvSpPr>
          <p:nvPr>
            <p:ph type="title"/>
          </p:nvPr>
        </p:nvSpPr>
        <p:spPr>
          <a:xfrm>
            <a:off x="786150" y="410826"/>
            <a:ext cx="7571700" cy="936899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3" name="Shape 43"/>
          <p:cNvSpPr txBox="1">
            <a:spLocks noGrp="1"/>
          </p:cNvSpPr>
          <p:nvPr>
            <p:ph type="body" idx="1"/>
          </p:nvPr>
        </p:nvSpPr>
        <p:spPr>
          <a:xfrm>
            <a:off x="786150" y="1682266"/>
            <a:ext cx="7571700" cy="47648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pic>
        <p:nvPicPr>
          <p:cNvPr id="44" name="Shape 4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382799" y="79050"/>
            <a:ext cx="1712924" cy="931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>
  <p:cSld name="Title + 2 columns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Shape 46"/>
          <p:cNvSpPr txBox="1">
            <a:spLocks noGrp="1"/>
          </p:cNvSpPr>
          <p:nvPr>
            <p:ph type="title"/>
          </p:nvPr>
        </p:nvSpPr>
        <p:spPr>
          <a:xfrm>
            <a:off x="786150" y="410826"/>
            <a:ext cx="7571700" cy="936899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7" name="Shape 47"/>
          <p:cNvSpPr txBox="1">
            <a:spLocks noGrp="1"/>
          </p:cNvSpPr>
          <p:nvPr>
            <p:ph type="body" idx="1"/>
          </p:nvPr>
        </p:nvSpPr>
        <p:spPr>
          <a:xfrm>
            <a:off x="786137" y="1600200"/>
            <a:ext cx="3675300" cy="49677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2600"/>
            </a:lvl1pPr>
            <a:lvl2pPr lvl="1">
              <a:spcBef>
                <a:spcPts val="0"/>
              </a:spcBef>
              <a:buSzPct val="100000"/>
              <a:defRPr sz="2600"/>
            </a:lvl2pPr>
            <a:lvl3pPr lvl="2">
              <a:spcBef>
                <a:spcPts val="0"/>
              </a:spcBef>
              <a:buSzPct val="100000"/>
              <a:defRPr sz="2600"/>
            </a:lvl3pPr>
            <a:lvl4pPr lvl="3">
              <a:spcBef>
                <a:spcPts val="0"/>
              </a:spcBef>
              <a:buSzPct val="100000"/>
              <a:defRPr sz="2600"/>
            </a:lvl4pPr>
            <a:lvl5pPr lvl="4">
              <a:spcBef>
                <a:spcPts val="0"/>
              </a:spcBef>
              <a:buSzPct val="100000"/>
              <a:defRPr sz="2600"/>
            </a:lvl5pPr>
            <a:lvl6pPr lvl="5">
              <a:spcBef>
                <a:spcPts val="0"/>
              </a:spcBef>
              <a:buSzPct val="100000"/>
              <a:defRPr sz="2600"/>
            </a:lvl6pPr>
            <a:lvl7pPr lvl="6">
              <a:spcBef>
                <a:spcPts val="0"/>
              </a:spcBef>
              <a:buSzPct val="100000"/>
              <a:defRPr sz="2600"/>
            </a:lvl7pPr>
            <a:lvl8pPr lvl="7">
              <a:spcBef>
                <a:spcPts val="0"/>
              </a:spcBef>
              <a:buSzPct val="100000"/>
              <a:defRPr sz="2600"/>
            </a:lvl8pPr>
            <a:lvl9pPr lvl="8">
              <a:spcBef>
                <a:spcPts val="0"/>
              </a:spcBef>
              <a:buSzPct val="100000"/>
              <a:defRPr sz="2600"/>
            </a:lvl9pPr>
          </a:lstStyle>
          <a:p>
            <a:endParaRPr/>
          </a:p>
        </p:txBody>
      </p:sp>
      <p:sp>
        <p:nvSpPr>
          <p:cNvPr id="48" name="Shape 48"/>
          <p:cNvSpPr txBox="1">
            <a:spLocks noGrp="1"/>
          </p:cNvSpPr>
          <p:nvPr>
            <p:ph type="body" idx="2"/>
          </p:nvPr>
        </p:nvSpPr>
        <p:spPr>
          <a:xfrm>
            <a:off x="4682658" y="1600200"/>
            <a:ext cx="3675300" cy="49677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2600"/>
            </a:lvl1pPr>
            <a:lvl2pPr lvl="1">
              <a:spcBef>
                <a:spcPts val="0"/>
              </a:spcBef>
              <a:buSzPct val="100000"/>
              <a:defRPr sz="2600"/>
            </a:lvl2pPr>
            <a:lvl3pPr lvl="2">
              <a:spcBef>
                <a:spcPts val="0"/>
              </a:spcBef>
              <a:buSzPct val="100000"/>
              <a:defRPr sz="2600"/>
            </a:lvl3pPr>
            <a:lvl4pPr lvl="3">
              <a:spcBef>
                <a:spcPts val="0"/>
              </a:spcBef>
              <a:buSzPct val="100000"/>
              <a:defRPr sz="2600"/>
            </a:lvl4pPr>
            <a:lvl5pPr lvl="4">
              <a:spcBef>
                <a:spcPts val="0"/>
              </a:spcBef>
              <a:buSzPct val="100000"/>
              <a:defRPr sz="2600"/>
            </a:lvl5pPr>
            <a:lvl6pPr lvl="5">
              <a:spcBef>
                <a:spcPts val="0"/>
              </a:spcBef>
              <a:buSzPct val="100000"/>
              <a:defRPr sz="2600"/>
            </a:lvl6pPr>
            <a:lvl7pPr lvl="6">
              <a:spcBef>
                <a:spcPts val="0"/>
              </a:spcBef>
              <a:buSzPct val="100000"/>
              <a:defRPr sz="2600"/>
            </a:lvl7pPr>
            <a:lvl8pPr lvl="7">
              <a:spcBef>
                <a:spcPts val="0"/>
              </a:spcBef>
              <a:buSzPct val="100000"/>
              <a:defRPr sz="2600"/>
            </a:lvl8pPr>
            <a:lvl9pPr lvl="8">
              <a:spcBef>
                <a:spcPts val="0"/>
              </a:spcBef>
              <a:buSzPct val="100000"/>
              <a:defRPr sz="2600"/>
            </a:lvl9pPr>
          </a:lstStyle>
          <a:p>
            <a:endParaRPr/>
          </a:p>
        </p:txBody>
      </p:sp>
      <p:pic>
        <p:nvPicPr>
          <p:cNvPr id="49" name="Shape 49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382799" y="79050"/>
            <a:ext cx="1712924" cy="931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+ 3 columns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 txBox="1">
            <a:spLocks noGrp="1"/>
          </p:cNvSpPr>
          <p:nvPr>
            <p:ph type="title"/>
          </p:nvPr>
        </p:nvSpPr>
        <p:spPr>
          <a:xfrm>
            <a:off x="786150" y="410826"/>
            <a:ext cx="7571700" cy="936899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52" name="Shape 52"/>
          <p:cNvSpPr txBox="1">
            <a:spLocks noGrp="1"/>
          </p:cNvSpPr>
          <p:nvPr>
            <p:ph type="body" idx="1"/>
          </p:nvPr>
        </p:nvSpPr>
        <p:spPr>
          <a:xfrm>
            <a:off x="786150" y="1600200"/>
            <a:ext cx="2419799" cy="49677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rtl="0">
              <a:spcBef>
                <a:spcPts val="0"/>
              </a:spcBef>
              <a:buSzPct val="100000"/>
              <a:defRPr sz="2000"/>
            </a:lvl1pPr>
            <a:lvl2pPr lvl="1" rtl="0">
              <a:spcBef>
                <a:spcPts val="0"/>
              </a:spcBef>
              <a:buSzPct val="100000"/>
              <a:defRPr sz="2000"/>
            </a:lvl2pPr>
            <a:lvl3pPr lvl="2" rtl="0">
              <a:spcBef>
                <a:spcPts val="0"/>
              </a:spcBef>
              <a:buSzPct val="100000"/>
              <a:defRPr sz="2000"/>
            </a:lvl3pPr>
            <a:lvl4pPr lvl="3" rtl="0">
              <a:spcBef>
                <a:spcPts val="0"/>
              </a:spcBef>
              <a:buSzPct val="100000"/>
              <a:defRPr sz="2000"/>
            </a:lvl4pPr>
            <a:lvl5pPr lvl="4" rtl="0">
              <a:spcBef>
                <a:spcPts val="0"/>
              </a:spcBef>
              <a:buSzPct val="100000"/>
              <a:defRPr sz="2000"/>
            </a:lvl5pPr>
            <a:lvl6pPr lvl="5" rtl="0">
              <a:spcBef>
                <a:spcPts val="0"/>
              </a:spcBef>
              <a:buSzPct val="100000"/>
              <a:defRPr sz="2000"/>
            </a:lvl6pPr>
            <a:lvl7pPr lvl="6" rtl="0">
              <a:spcBef>
                <a:spcPts val="0"/>
              </a:spcBef>
              <a:buSzPct val="100000"/>
              <a:defRPr sz="2000"/>
            </a:lvl7pPr>
            <a:lvl8pPr lvl="7" rtl="0">
              <a:spcBef>
                <a:spcPts val="0"/>
              </a:spcBef>
              <a:buSzPct val="100000"/>
              <a:defRPr sz="2000"/>
            </a:lvl8pPr>
            <a:lvl9pPr lvl="8" rtl="0">
              <a:spcBef>
                <a:spcPts val="0"/>
              </a:spcBef>
              <a:buSzPct val="100000"/>
              <a:defRPr sz="2000"/>
            </a:lvl9pPr>
          </a:lstStyle>
          <a:p>
            <a:endParaRPr/>
          </a:p>
        </p:txBody>
      </p:sp>
      <p:sp>
        <p:nvSpPr>
          <p:cNvPr id="53" name="Shape 53"/>
          <p:cNvSpPr txBox="1">
            <a:spLocks noGrp="1"/>
          </p:cNvSpPr>
          <p:nvPr>
            <p:ph type="body" idx="2"/>
          </p:nvPr>
        </p:nvSpPr>
        <p:spPr>
          <a:xfrm>
            <a:off x="3329991" y="1600200"/>
            <a:ext cx="2419799" cy="49677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rtl="0">
              <a:spcBef>
                <a:spcPts val="0"/>
              </a:spcBef>
              <a:buSzPct val="100000"/>
              <a:defRPr sz="2000"/>
            </a:lvl1pPr>
            <a:lvl2pPr lvl="1" rtl="0">
              <a:spcBef>
                <a:spcPts val="0"/>
              </a:spcBef>
              <a:buSzPct val="100000"/>
              <a:defRPr sz="2000"/>
            </a:lvl2pPr>
            <a:lvl3pPr lvl="2" rtl="0">
              <a:spcBef>
                <a:spcPts val="0"/>
              </a:spcBef>
              <a:buSzPct val="100000"/>
              <a:defRPr sz="2000"/>
            </a:lvl3pPr>
            <a:lvl4pPr lvl="3" rtl="0">
              <a:spcBef>
                <a:spcPts val="0"/>
              </a:spcBef>
              <a:buSzPct val="100000"/>
              <a:defRPr sz="2000"/>
            </a:lvl4pPr>
            <a:lvl5pPr lvl="4" rtl="0">
              <a:spcBef>
                <a:spcPts val="0"/>
              </a:spcBef>
              <a:buSzPct val="100000"/>
              <a:defRPr sz="2000"/>
            </a:lvl5pPr>
            <a:lvl6pPr lvl="5" rtl="0">
              <a:spcBef>
                <a:spcPts val="0"/>
              </a:spcBef>
              <a:buSzPct val="100000"/>
              <a:defRPr sz="2000"/>
            </a:lvl6pPr>
            <a:lvl7pPr lvl="6" rtl="0">
              <a:spcBef>
                <a:spcPts val="0"/>
              </a:spcBef>
              <a:buSzPct val="100000"/>
              <a:defRPr sz="2000"/>
            </a:lvl7pPr>
            <a:lvl8pPr lvl="7" rtl="0">
              <a:spcBef>
                <a:spcPts val="0"/>
              </a:spcBef>
              <a:buSzPct val="100000"/>
              <a:defRPr sz="2000"/>
            </a:lvl8pPr>
            <a:lvl9pPr lvl="8" rtl="0">
              <a:spcBef>
                <a:spcPts val="0"/>
              </a:spcBef>
              <a:buSzPct val="100000"/>
              <a:defRPr sz="2000"/>
            </a:lvl9pPr>
          </a:lstStyle>
          <a:p>
            <a:endParaRPr/>
          </a:p>
        </p:txBody>
      </p:sp>
      <p:sp>
        <p:nvSpPr>
          <p:cNvPr id="54" name="Shape 54"/>
          <p:cNvSpPr txBox="1">
            <a:spLocks noGrp="1"/>
          </p:cNvSpPr>
          <p:nvPr>
            <p:ph type="body" idx="3"/>
          </p:nvPr>
        </p:nvSpPr>
        <p:spPr>
          <a:xfrm>
            <a:off x="5873833" y="1600200"/>
            <a:ext cx="2419799" cy="49677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rtl="0">
              <a:spcBef>
                <a:spcPts val="0"/>
              </a:spcBef>
              <a:buSzPct val="100000"/>
              <a:defRPr sz="2000"/>
            </a:lvl1pPr>
            <a:lvl2pPr lvl="1" rtl="0">
              <a:spcBef>
                <a:spcPts val="0"/>
              </a:spcBef>
              <a:buSzPct val="100000"/>
              <a:defRPr sz="2000"/>
            </a:lvl2pPr>
            <a:lvl3pPr lvl="2" rtl="0">
              <a:spcBef>
                <a:spcPts val="0"/>
              </a:spcBef>
              <a:buSzPct val="100000"/>
              <a:defRPr sz="2000"/>
            </a:lvl3pPr>
            <a:lvl4pPr lvl="3" rtl="0">
              <a:spcBef>
                <a:spcPts val="0"/>
              </a:spcBef>
              <a:buSzPct val="100000"/>
              <a:defRPr sz="2000"/>
            </a:lvl4pPr>
            <a:lvl5pPr lvl="4" rtl="0">
              <a:spcBef>
                <a:spcPts val="0"/>
              </a:spcBef>
              <a:buSzPct val="100000"/>
              <a:defRPr sz="2000"/>
            </a:lvl5pPr>
            <a:lvl6pPr lvl="5" rtl="0">
              <a:spcBef>
                <a:spcPts val="0"/>
              </a:spcBef>
              <a:buSzPct val="100000"/>
              <a:defRPr sz="2000"/>
            </a:lvl6pPr>
            <a:lvl7pPr lvl="6" rtl="0">
              <a:spcBef>
                <a:spcPts val="0"/>
              </a:spcBef>
              <a:buSzPct val="100000"/>
              <a:defRPr sz="2000"/>
            </a:lvl7pPr>
            <a:lvl8pPr lvl="7" rtl="0">
              <a:spcBef>
                <a:spcPts val="0"/>
              </a:spcBef>
              <a:buSzPct val="100000"/>
              <a:defRPr sz="2000"/>
            </a:lvl8pPr>
            <a:lvl9pPr lvl="8" rtl="0">
              <a:spcBef>
                <a:spcPts val="0"/>
              </a:spcBef>
              <a:buSzPct val="100000"/>
              <a:defRPr sz="2000"/>
            </a:lvl9pPr>
          </a:lstStyle>
          <a:p>
            <a:endParaRPr/>
          </a:p>
        </p:txBody>
      </p:sp>
      <p:pic>
        <p:nvPicPr>
          <p:cNvPr id="55" name="Shape 55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382799" y="79050"/>
            <a:ext cx="1712924" cy="931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aption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Shape 60"/>
          <p:cNvSpPr txBox="1">
            <a:spLocks noGrp="1"/>
          </p:cNvSpPr>
          <p:nvPr>
            <p:ph type="body" idx="1"/>
          </p:nvPr>
        </p:nvSpPr>
        <p:spPr>
          <a:xfrm>
            <a:off x="457200" y="5407123"/>
            <a:ext cx="8229600" cy="491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algn="ctr">
              <a:spcBef>
                <a:spcPts val="360"/>
              </a:spcBef>
              <a:buSzPct val="100000"/>
              <a:buNone/>
              <a:defRPr sz="1800"/>
            </a:lvl1pPr>
          </a:lstStyle>
          <a:p>
            <a:endParaRPr/>
          </a:p>
        </p:txBody>
      </p:sp>
      <p:pic>
        <p:nvPicPr>
          <p:cNvPr id="61" name="Shape 6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382799" y="79050"/>
            <a:ext cx="1712924" cy="931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lank complete pattern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hape 65"/>
          <p:cNvSpPr/>
          <p:nvPr/>
        </p:nvSpPr>
        <p:spPr>
          <a:xfrm>
            <a:off x="-26550" y="-19800"/>
            <a:ext cx="9197100" cy="6897600"/>
          </a:xfrm>
          <a:prstGeom prst="rect">
            <a:avLst/>
          </a:prstGeom>
          <a:solidFill>
            <a:srgbClr val="CFD8DC">
              <a:alpha val="49230"/>
            </a:srgbClr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dirty="0"/>
          </a:p>
        </p:txBody>
      </p:sp>
      <p:pic>
        <p:nvPicPr>
          <p:cNvPr id="66" name="Shape 6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382799" y="79050"/>
            <a:ext cx="1712924" cy="931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05000"/>
            <a:ext cx="7543800" cy="2593975"/>
          </a:xfrm>
        </p:spPr>
        <p:txBody>
          <a:bodyPr anchor="b"/>
          <a:lstStyle>
            <a:lvl1pPr>
              <a:defRPr sz="66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572000"/>
            <a:ext cx="64617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16200000">
            <a:off x="7551351" y="1645920"/>
            <a:ext cx="2438399" cy="365760"/>
          </a:xfrm>
          <a:prstGeom prst="rect">
            <a:avLst/>
          </a:prstGeom>
        </p:spPr>
        <p:txBody>
          <a:bodyPr/>
          <a:lstStyle/>
          <a:p>
            <a:fld id="{04AF466F-BDA4-4F18-9C7B-FF0A9A1B0E80}" type="datetime1">
              <a:rPr lang="en-US" smtClean="0"/>
              <a:pPr/>
              <a:t>3/17/2016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16200000">
            <a:off x="7586910" y="4048760"/>
            <a:ext cx="2367281" cy="36576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531788" y="5648960"/>
            <a:ext cx="548640" cy="396240"/>
          </a:xfrm>
          <a:prstGeom prst="bracketPair">
            <a:avLst>
              <a:gd name="adj" fmla="val 17949"/>
            </a:avLst>
          </a:prstGeom>
        </p:spPr>
        <p:txBody>
          <a:bodyPr/>
          <a:lstStyle/>
          <a:p>
            <a:pPr>
              <a:defRPr/>
            </a:pPr>
            <a:fld id="{FD7675C0-2747-4C34-8982-BA0F1E4D544C}" type="slidenum">
              <a:rPr lang="en-US" altLang="en-US" smtClean="0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7316950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486400"/>
            <a:ext cx="7659687" cy="1168400"/>
          </a:xfr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852863"/>
            <a:ext cx="6135687" cy="16335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16200000">
            <a:off x="7551351" y="1645920"/>
            <a:ext cx="2438399" cy="365760"/>
          </a:xfrm>
          <a:prstGeom prst="rect">
            <a:avLst/>
          </a:prstGeom>
        </p:spPr>
        <p:txBody>
          <a:bodyPr/>
          <a:lstStyle/>
          <a:p>
            <a:fld id="{63A9A7CB-BEE6-4F99-898E-913F06E8E125}" type="datetime1">
              <a:rPr lang="en-US" smtClean="0"/>
              <a:pPr/>
              <a:t>3/17/2016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16200000">
            <a:off x="7586910" y="4048760"/>
            <a:ext cx="2367281" cy="36576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531788" y="5648960"/>
            <a:ext cx="548640" cy="396240"/>
          </a:xfrm>
          <a:prstGeom prst="bracketPair">
            <a:avLst>
              <a:gd name="adj" fmla="val 17949"/>
            </a:avLst>
          </a:prstGeom>
        </p:spPr>
        <p:txBody>
          <a:bodyPr/>
          <a:lstStyle/>
          <a:p>
            <a:pPr>
              <a:defRPr/>
            </a:pPr>
            <a:fld id="{76733804-0F8C-45FC-A5BE-B14F88EE006C}" type="slidenum">
              <a:rPr lang="en-US" altLang="en-US" smtClean="0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9731994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4">
            <a:alphaModFix/>
          </a:blip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>
            <a:off x="786150" y="410826"/>
            <a:ext cx="7571700" cy="9368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lvl="0">
              <a:spcBef>
                <a:spcPts val="0"/>
              </a:spcBef>
              <a:buClr>
                <a:srgbClr val="0091EA"/>
              </a:buClr>
              <a:buSzPct val="100000"/>
              <a:buFont typeface="Roboto Slab"/>
              <a:buNone/>
              <a:defRPr sz="2000">
                <a:solidFill>
                  <a:srgbClr val="0091EA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>
              <a:spcBef>
                <a:spcPts val="0"/>
              </a:spcBef>
              <a:buClr>
                <a:srgbClr val="0091EA"/>
              </a:buClr>
              <a:buSzPct val="100000"/>
              <a:buFont typeface="Roboto Slab"/>
              <a:buNone/>
              <a:defRPr sz="2000">
                <a:solidFill>
                  <a:srgbClr val="0091EA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lvl="2">
              <a:spcBef>
                <a:spcPts val="0"/>
              </a:spcBef>
              <a:buClr>
                <a:srgbClr val="0091EA"/>
              </a:buClr>
              <a:buSzPct val="100000"/>
              <a:buFont typeface="Roboto Slab"/>
              <a:buNone/>
              <a:defRPr sz="2000">
                <a:solidFill>
                  <a:srgbClr val="0091EA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lvl="3">
              <a:spcBef>
                <a:spcPts val="0"/>
              </a:spcBef>
              <a:buClr>
                <a:srgbClr val="0091EA"/>
              </a:buClr>
              <a:buSzPct val="100000"/>
              <a:buFont typeface="Roboto Slab"/>
              <a:buNone/>
              <a:defRPr sz="2000">
                <a:solidFill>
                  <a:srgbClr val="0091EA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lvl="4">
              <a:spcBef>
                <a:spcPts val="0"/>
              </a:spcBef>
              <a:buClr>
                <a:srgbClr val="0091EA"/>
              </a:buClr>
              <a:buSzPct val="100000"/>
              <a:buFont typeface="Roboto Slab"/>
              <a:buNone/>
              <a:defRPr sz="2000">
                <a:solidFill>
                  <a:srgbClr val="0091EA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lvl="5">
              <a:spcBef>
                <a:spcPts val="0"/>
              </a:spcBef>
              <a:buClr>
                <a:srgbClr val="0091EA"/>
              </a:buClr>
              <a:buSzPct val="100000"/>
              <a:buFont typeface="Roboto Slab"/>
              <a:buNone/>
              <a:defRPr sz="2000">
                <a:solidFill>
                  <a:srgbClr val="0091EA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lvl="6">
              <a:spcBef>
                <a:spcPts val="0"/>
              </a:spcBef>
              <a:buClr>
                <a:srgbClr val="0091EA"/>
              </a:buClr>
              <a:buSzPct val="100000"/>
              <a:buFont typeface="Roboto Slab"/>
              <a:buNone/>
              <a:defRPr sz="2000">
                <a:solidFill>
                  <a:srgbClr val="0091EA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lvl="7">
              <a:spcBef>
                <a:spcPts val="0"/>
              </a:spcBef>
              <a:buClr>
                <a:srgbClr val="0091EA"/>
              </a:buClr>
              <a:buSzPct val="100000"/>
              <a:buFont typeface="Roboto Slab"/>
              <a:buNone/>
              <a:defRPr sz="2000">
                <a:solidFill>
                  <a:srgbClr val="0091EA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lvl="8">
              <a:spcBef>
                <a:spcPts val="0"/>
              </a:spcBef>
              <a:buClr>
                <a:srgbClr val="0091EA"/>
              </a:buClr>
              <a:buSzPct val="100000"/>
              <a:buFont typeface="Roboto Slab"/>
              <a:buNone/>
              <a:defRPr sz="2000">
                <a:solidFill>
                  <a:srgbClr val="0091EA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786150" y="1682266"/>
            <a:ext cx="7571700" cy="47648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600"/>
              </a:spcBef>
              <a:buClr>
                <a:srgbClr val="CFD8DC"/>
              </a:buClr>
              <a:buSzPct val="100000"/>
              <a:buFont typeface="Source Sans Pro"/>
              <a:buChar char="◎"/>
              <a:defRPr sz="3000">
                <a:solidFill>
                  <a:srgbClr val="26323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lvl="1">
              <a:spcBef>
                <a:spcPts val="480"/>
              </a:spcBef>
              <a:buClr>
                <a:srgbClr val="CFD8DC"/>
              </a:buClr>
              <a:buSzPct val="100000"/>
              <a:buFont typeface="Source Sans Pro"/>
              <a:buChar char="○"/>
              <a:defRPr sz="2400">
                <a:solidFill>
                  <a:srgbClr val="26323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lvl="2">
              <a:spcBef>
                <a:spcPts val="480"/>
              </a:spcBef>
              <a:buClr>
                <a:srgbClr val="CFD8DC"/>
              </a:buClr>
              <a:buSzPct val="100000"/>
              <a:buFont typeface="Source Sans Pro"/>
              <a:buChar char="◉"/>
              <a:defRPr sz="2400">
                <a:solidFill>
                  <a:srgbClr val="26323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lvl="3">
              <a:spcBef>
                <a:spcPts val="360"/>
              </a:spcBef>
              <a:buClr>
                <a:srgbClr val="CFD8DC"/>
              </a:buClr>
              <a:buSzPct val="100000"/>
              <a:buFont typeface="Source Sans Pro"/>
              <a:defRPr sz="1800">
                <a:solidFill>
                  <a:srgbClr val="26323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lvl="4">
              <a:spcBef>
                <a:spcPts val="360"/>
              </a:spcBef>
              <a:buClr>
                <a:srgbClr val="CFD8DC"/>
              </a:buClr>
              <a:buSzPct val="100000"/>
              <a:buFont typeface="Source Sans Pro"/>
              <a:defRPr sz="1800">
                <a:solidFill>
                  <a:srgbClr val="26323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lvl="5">
              <a:spcBef>
                <a:spcPts val="360"/>
              </a:spcBef>
              <a:buClr>
                <a:srgbClr val="CFD8DC"/>
              </a:buClr>
              <a:buSzPct val="100000"/>
              <a:buFont typeface="Source Sans Pro"/>
              <a:defRPr sz="1800">
                <a:solidFill>
                  <a:srgbClr val="26323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lvl="6">
              <a:spcBef>
                <a:spcPts val="360"/>
              </a:spcBef>
              <a:buClr>
                <a:srgbClr val="CFD8DC"/>
              </a:buClr>
              <a:buSzPct val="100000"/>
              <a:buFont typeface="Source Sans Pro"/>
              <a:defRPr sz="1800">
                <a:solidFill>
                  <a:srgbClr val="26323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lvl="7">
              <a:spcBef>
                <a:spcPts val="360"/>
              </a:spcBef>
              <a:buClr>
                <a:srgbClr val="CFD8DC"/>
              </a:buClr>
              <a:buSzPct val="100000"/>
              <a:buFont typeface="Source Sans Pro"/>
              <a:defRPr sz="1800">
                <a:solidFill>
                  <a:srgbClr val="26323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lvl="8">
              <a:spcBef>
                <a:spcPts val="360"/>
              </a:spcBef>
              <a:buClr>
                <a:srgbClr val="CFD8DC"/>
              </a:buClr>
              <a:buSzPct val="100000"/>
              <a:buFont typeface="Source Sans Pro"/>
              <a:defRPr sz="1800">
                <a:solidFill>
                  <a:srgbClr val="26323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5" r:id="rId6"/>
    <p:sldLayoutId id="2147483657" r:id="rId7"/>
    <p:sldLayoutId id="2147483659" r:id="rId8"/>
    <p:sldLayoutId id="2147483660" r:id="rId9"/>
    <p:sldLayoutId id="2147483662" r:id="rId10"/>
    <p:sldLayoutId id="2147483663" r:id="rId11"/>
    <p:sldLayoutId id="2147483664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Relationship Id="rId6" Type="http://schemas.openxmlformats.org/officeDocument/2006/relationships/hyperlink" Target="http://viewpure.com/Pnpjt31-4mQ?start=0&amp;end=0" TargetMode="External"/><Relationship Id="rId5" Type="http://schemas.openxmlformats.org/officeDocument/2006/relationships/image" Target="../media/image8.jpeg"/><Relationship Id="rId4" Type="http://schemas.openxmlformats.org/officeDocument/2006/relationships/image" Target="../media/image2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26.jpeg"/><Relationship Id="rId4" Type="http://schemas.openxmlformats.org/officeDocument/2006/relationships/image" Target="../media/image2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0.gi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4" Type="http://schemas.openxmlformats.org/officeDocument/2006/relationships/hyperlink" Target="http://viewpure.com/Pnpjt31-4mQ?start=0&amp;end=0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1.xml"/><Relationship Id="rId4" Type="http://schemas.openxmlformats.org/officeDocument/2006/relationships/hyperlink" Target="http://viewpure.com/Pnpjt31-4mQ?start=0&amp;end=0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D7675C0-2747-4C34-8982-BA0F1E4D544C}" type="slidenum">
              <a:rPr lang="en-US" altLang="en-US" smtClean="0"/>
              <a:pPr>
                <a:defRPr/>
              </a:pPr>
              <a:t>1</a:t>
            </a:fld>
            <a:endParaRPr lang="en-US" altLang="en-US" dirty="0"/>
          </a:p>
        </p:txBody>
      </p:sp>
      <p:pic>
        <p:nvPicPr>
          <p:cNvPr id="1026" name="Picture 2" descr="https://upload.wikimedia.org/wikipedia/commons/0/01/Internet_of_things_signed_by_the_author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1774809"/>
            <a:ext cx="6149289" cy="50069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Shape 88"/>
          <p:cNvSpPr/>
          <p:nvPr/>
        </p:nvSpPr>
        <p:spPr>
          <a:xfrm>
            <a:off x="381000" y="609600"/>
            <a:ext cx="5714999" cy="1524000"/>
          </a:xfrm>
          <a:prstGeom prst="roundRect">
            <a:avLst>
              <a:gd name="adj" fmla="val 16667"/>
            </a:avLst>
          </a:prstGeom>
          <a:solidFill>
            <a:srgbClr val="F9F8F1"/>
          </a:solidFill>
          <a:ln w="25400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ct val="25000"/>
              <a:buFont typeface="Merriweather Sans"/>
              <a:buNone/>
            </a:pPr>
            <a:r>
              <a:rPr lang="en-US" sz="3200" b="1" i="0" u="none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 Rounded MT Bold" panose="020F0704030504030204" pitchFamily="34" charset="0"/>
                <a:ea typeface="Merriweather Sans"/>
                <a:cs typeface="Merriweather Sans"/>
                <a:sym typeface="Merriweather Sans"/>
              </a:rPr>
              <a:t>Get Started</a:t>
            </a:r>
            <a:r>
              <a:rPr lang="en-US" sz="3200" b="1" i="0" u="none" dirty="0">
                <a:solidFill>
                  <a:schemeClr val="tx1">
                    <a:lumMod val="50000"/>
                    <a:lumOff val="50000"/>
                  </a:schemeClr>
                </a:solidFill>
                <a:latin typeface="Arial Rounded MT Bold" panose="020F0704030504030204" pitchFamily="34" charset="0"/>
                <a:ea typeface="Merriweather Sans"/>
                <a:cs typeface="Merriweather Sans"/>
                <a:sym typeface="Merriweather Sans"/>
              </a:rPr>
              <a:t/>
            </a:r>
            <a:br>
              <a:rPr lang="en-US" sz="3200" b="1" i="0" u="none" dirty="0">
                <a:solidFill>
                  <a:schemeClr val="tx1">
                    <a:lumMod val="50000"/>
                    <a:lumOff val="50000"/>
                  </a:schemeClr>
                </a:solidFill>
                <a:latin typeface="Arial Rounded MT Bold" panose="020F0704030504030204" pitchFamily="34" charset="0"/>
                <a:ea typeface="Merriweather Sans"/>
                <a:cs typeface="Merriweather Sans"/>
                <a:sym typeface="Merriweather Sans"/>
              </a:rPr>
            </a:br>
            <a:r>
              <a:rPr lang="en-US" sz="3200" b="1" i="0" u="none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 Rounded MT Bold" panose="020F0704030504030204" pitchFamily="34" charset="0"/>
                <a:ea typeface="Merriweather Sans"/>
                <a:cs typeface="Merriweather Sans"/>
                <a:sym typeface="Merriweather Sans"/>
              </a:rPr>
              <a:t>Hotspot Information</a:t>
            </a:r>
            <a:endParaRPr lang="en-US" sz="3200" b="1" i="0" u="none" dirty="0">
              <a:solidFill>
                <a:schemeClr val="tx1">
                  <a:lumMod val="50000"/>
                  <a:lumOff val="50000"/>
                </a:schemeClr>
              </a:solidFill>
              <a:latin typeface="Arial Rounded MT Bold" panose="020F0704030504030204" pitchFamily="34" charset="0"/>
              <a:ea typeface="Merriweather Sans"/>
              <a:cs typeface="Merriweather Sans"/>
              <a:sym typeface="Merriweather Sans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7099300" y="278270"/>
            <a:ext cx="1836736" cy="997640"/>
            <a:chOff x="7099300" y="278270"/>
            <a:chExt cx="1836736" cy="997640"/>
          </a:xfrm>
        </p:grpSpPr>
        <p:sp>
          <p:nvSpPr>
            <p:cNvPr id="9" name="Shape 100"/>
            <p:cNvSpPr/>
            <p:nvPr/>
          </p:nvSpPr>
          <p:spPr>
            <a:xfrm rot="480000">
              <a:off x="7099300" y="278270"/>
              <a:ext cx="1836736" cy="997640"/>
            </a:xfrm>
            <a:prstGeom prst="roundRect">
              <a:avLst>
                <a:gd name="adj" fmla="val 16667"/>
              </a:avLst>
            </a:prstGeom>
            <a:gradFill>
              <a:gsLst>
                <a:gs pos="0">
                  <a:srgbClr val="847357"/>
                </a:gs>
                <a:gs pos="50000">
                  <a:srgbClr val="BEA680"/>
                </a:gs>
                <a:gs pos="100000">
                  <a:srgbClr val="E3C799"/>
                </a:gs>
              </a:gsLst>
              <a:lin ang="2700000" scaled="0"/>
            </a:gradFill>
            <a:ln w="28575" cap="flat" cmpd="sng">
              <a:noFill/>
              <a:prstDash val="solid"/>
              <a:miter/>
              <a:headEnd type="none" w="med" len="med"/>
              <a:tailEnd type="none" w="med" len="med"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ct val="25000"/>
                <a:buFont typeface="Permanent Marker"/>
                <a:buNone/>
              </a:pPr>
              <a:r>
                <a:rPr lang="en-US" sz="2000" b="0" i="0" u="none" dirty="0">
                  <a:solidFill>
                    <a:srgbClr val="000000"/>
                  </a:solidFill>
                  <a:latin typeface="Permanent Marker"/>
                  <a:ea typeface="Permanent Marker"/>
                  <a:cs typeface="Permanent Marker"/>
                  <a:sym typeface="Permanent Marker"/>
                </a:rPr>
                <a:t>SAUSD</a:t>
              </a:r>
            </a:p>
          </p:txBody>
        </p:sp>
        <p:pic>
          <p:nvPicPr>
            <p:cNvPr id="10" name="Shape 101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8229944" y="533400"/>
              <a:ext cx="609256" cy="508485"/>
            </a:xfrm>
            <a:prstGeom prst="rect">
              <a:avLst/>
            </a:prstGeom>
            <a:noFill/>
            <a:ln w="28575">
              <a:noFill/>
            </a:ln>
            <a:effectLst>
              <a:outerShdw blurRad="76200" dist="12700" dir="8100000" sy="-23000" kx="800400" algn="br" rotWithShape="0">
                <a:prstClr val="black">
                  <a:alpha val="20000"/>
                </a:prstClr>
              </a:outerShdw>
            </a:effectLst>
          </p:spPr>
        </p:pic>
      </p:grpSp>
    </p:spTree>
    <p:extLst>
      <p:ext uri="{BB962C8B-B14F-4D97-AF65-F5344CB8AC3E}">
        <p14:creationId xmlns:p14="http://schemas.microsoft.com/office/powerpoint/2010/main" val="2602298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D7675C0-2747-4C34-8982-BA0F1E4D544C}" type="slidenum">
              <a:rPr lang="en-US" altLang="en-US" smtClean="0"/>
              <a:pPr>
                <a:defRPr/>
              </a:pPr>
              <a:t>10</a:t>
            </a:fld>
            <a:endParaRPr lang="en-US" altLang="en-US" dirty="0"/>
          </a:p>
        </p:txBody>
      </p:sp>
      <p:pic>
        <p:nvPicPr>
          <p:cNvPr id="8194" name="Picture 2" descr="Copy of Screenshot 2016-03-01 at 10.32.59 AM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90600"/>
            <a:ext cx="8458200" cy="5867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5" name="Picture 3" descr="Copy of Screenshot 2016-03-01 at 10.37.40 AM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4025" y="3204865"/>
            <a:ext cx="2924175" cy="36531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126999" y="3117532"/>
            <a:ext cx="5407025" cy="1225868"/>
          </a:xfrm>
          <a:prstGeom prst="roundRect">
            <a:avLst/>
          </a:prstGeom>
          <a:solidFill>
            <a:schemeClr val="bg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200" dirty="0">
                <a:latin typeface="+mn-lt"/>
              </a:rPr>
              <a:t>2. </a:t>
            </a:r>
            <a:r>
              <a:rPr lang="en-US" sz="2000" dirty="0">
                <a:latin typeface="+mn-lt"/>
              </a:rPr>
              <a:t>Open the Wi-Fi application </a:t>
            </a:r>
            <a:r>
              <a:rPr lang="en-US" sz="2000" dirty="0" smtClean="0">
                <a:latin typeface="+mn-lt"/>
              </a:rPr>
              <a:t>on </a:t>
            </a:r>
            <a:r>
              <a:rPr lang="en-US" sz="2000" dirty="0">
                <a:latin typeface="+mn-lt"/>
              </a:rPr>
              <a:t>your Chromebook to connect to your </a:t>
            </a:r>
            <a:r>
              <a:rPr lang="en-US" sz="2000" dirty="0" smtClean="0">
                <a:latin typeface="+mn-lt"/>
              </a:rPr>
              <a:t>WiFi network</a:t>
            </a:r>
            <a:r>
              <a:rPr lang="en-US" sz="2000" b="1" dirty="0" smtClean="0">
                <a:latin typeface="+mn-lt"/>
              </a:rPr>
              <a:t>    </a:t>
            </a:r>
            <a:r>
              <a:rPr lang="en-US" sz="2400" b="1" dirty="0" smtClean="0">
                <a:latin typeface="+mn-lt"/>
              </a:rPr>
              <a:t>(Lower right corner)</a:t>
            </a:r>
            <a:endParaRPr lang="en-US" sz="2400" b="1" dirty="0">
              <a:latin typeface="+mn-lt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27000" y="4876800"/>
            <a:ext cx="4105283" cy="1123712"/>
          </a:xfrm>
          <a:prstGeom prst="roundRect">
            <a:avLst/>
          </a:prstGeom>
          <a:solidFill>
            <a:schemeClr val="bg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+mn-lt"/>
              </a:rPr>
              <a:t>3. Click the forward arrow to find the wireless network you wish to connect  to the Chromebook.</a:t>
            </a:r>
          </a:p>
        </p:txBody>
      </p:sp>
      <p:sp>
        <p:nvSpPr>
          <p:cNvPr id="15" name="Right Arrow 14"/>
          <p:cNvSpPr/>
          <p:nvPr/>
        </p:nvSpPr>
        <p:spPr>
          <a:xfrm rot="20890114">
            <a:off x="3629394" y="4866834"/>
            <a:ext cx="4536788" cy="194952"/>
          </a:xfrm>
          <a:prstGeom prst="rightArrow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6" name="Group 15"/>
          <p:cNvGrpSpPr/>
          <p:nvPr/>
        </p:nvGrpSpPr>
        <p:grpSpPr>
          <a:xfrm>
            <a:off x="152400" y="1716431"/>
            <a:ext cx="8305800" cy="1102969"/>
            <a:chOff x="152400" y="1767126"/>
            <a:chExt cx="7467600" cy="1102969"/>
          </a:xfrm>
        </p:grpSpPr>
        <p:sp>
          <p:nvSpPr>
            <p:cNvPr id="12" name="TextBox 11"/>
            <p:cNvSpPr txBox="1"/>
            <p:nvPr/>
          </p:nvSpPr>
          <p:spPr>
            <a:xfrm>
              <a:off x="152400" y="1767126"/>
              <a:ext cx="7467600" cy="783193"/>
            </a:xfrm>
            <a:prstGeom prst="roundRect">
              <a:avLst/>
            </a:prstGeom>
            <a:solidFill>
              <a:schemeClr val="bg2">
                <a:lumMod val="40000"/>
                <a:lumOff val="60000"/>
              </a:schemeClr>
            </a:solidFill>
          </p:spPr>
          <p:txBody>
            <a:bodyPr wrap="square" rtlCol="0">
              <a:spAutoFit/>
            </a:bodyPr>
            <a:lstStyle/>
            <a:p>
              <a:pPr marL="457200" indent="-457200">
                <a:buAutoNum type="arabicPeriod"/>
              </a:pPr>
              <a:r>
                <a:rPr lang="en-US" sz="2000" dirty="0" smtClean="0">
                  <a:latin typeface="+mn-lt"/>
                </a:rPr>
                <a:t>Turn </a:t>
              </a:r>
              <a:r>
                <a:rPr lang="en-US" sz="2000" dirty="0">
                  <a:latin typeface="+mn-lt"/>
                </a:rPr>
                <a:t>on your Mobile Hotspot and your </a:t>
              </a:r>
              <a:r>
                <a:rPr lang="en-US" sz="2000" dirty="0" smtClean="0">
                  <a:latin typeface="+mn-lt"/>
                </a:rPr>
                <a:t>WiFi-enabled </a:t>
              </a:r>
              <a:r>
                <a:rPr lang="en-US" sz="2000" dirty="0">
                  <a:latin typeface="+mn-lt"/>
                </a:rPr>
                <a:t>Chromebook</a:t>
              </a:r>
              <a:r>
                <a:rPr lang="en-US" sz="2000" dirty="0" smtClean="0">
                  <a:latin typeface="+mn-lt"/>
                </a:rPr>
                <a:t>.</a:t>
              </a:r>
            </a:p>
            <a:p>
              <a:endParaRPr lang="en-US" sz="2000" dirty="0">
                <a:latin typeface="+mn-lt"/>
              </a:endParaRPr>
            </a:p>
          </p:txBody>
        </p:sp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03864" y="2216378"/>
              <a:ext cx="1033375" cy="653717"/>
            </a:xfrm>
            <a:prstGeom prst="rect">
              <a:avLst/>
            </a:prstGeom>
          </p:spPr>
        </p:pic>
      </p:grpSp>
      <p:sp>
        <p:nvSpPr>
          <p:cNvPr id="20" name="Bent Arrow 19"/>
          <p:cNvSpPr/>
          <p:nvPr/>
        </p:nvSpPr>
        <p:spPr>
          <a:xfrm flipV="1">
            <a:off x="4343400" y="4190999"/>
            <a:ext cx="2514600" cy="2628899"/>
          </a:xfrm>
          <a:prstGeom prst="bentArrow">
            <a:avLst>
              <a:gd name="adj1" fmla="val 5118"/>
              <a:gd name="adj2" fmla="val 6194"/>
              <a:gd name="adj3" fmla="val 25000"/>
              <a:gd name="adj4" fmla="val 43750"/>
            </a:avLst>
          </a:prstGeom>
          <a:solidFill>
            <a:srgbClr val="C00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"/>
          <p:cNvSpPr>
            <a:spLocks noChangeArrowheads="1"/>
          </p:cNvSpPr>
          <p:nvPr/>
        </p:nvSpPr>
        <p:spPr bwMode="auto">
          <a:xfrm>
            <a:off x="0" y="381000"/>
            <a:ext cx="914400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kumimoji="0" lang="en-US" altLang="en-US" sz="3600" b="0" i="0" u="none" strike="noStrike" cap="none" normalizeH="0" baseline="0" dirty="0" smtClean="0">
                <a:ln>
                  <a:noFill/>
                </a:ln>
                <a:solidFill>
                  <a:srgbClr val="675E47"/>
                </a:solidFill>
                <a:effectLst/>
                <a:latin typeface="Merriweather Sans" panose="020B0604020202020204" charset="0"/>
                <a:cs typeface="Arial" pitchFamily="34" charset="0"/>
              </a:rPr>
              <a:t>Connect the </a:t>
            </a:r>
            <a:r>
              <a:rPr lang="en-US" altLang="en-US" sz="3600" dirty="0" smtClean="0">
                <a:solidFill>
                  <a:srgbClr val="675E47"/>
                </a:solidFill>
                <a:latin typeface="Merriweather Sans" panose="020B0604020202020204" charset="0"/>
                <a:cs typeface="Arial" pitchFamily="34" charset="0"/>
              </a:rPr>
              <a:t>Chromebook </a:t>
            </a:r>
            <a:r>
              <a:rPr kumimoji="0" lang="en-US" altLang="en-US" sz="3600" b="0" i="0" u="none" strike="noStrike" cap="none" normalizeH="0" baseline="0" dirty="0" smtClean="0">
                <a:ln>
                  <a:noFill/>
                </a:ln>
                <a:solidFill>
                  <a:srgbClr val="675E47"/>
                </a:solidFill>
                <a:effectLst/>
                <a:latin typeface="Merriweather Sans" panose="020B0604020202020204" charset="0"/>
                <a:cs typeface="Arial" pitchFamily="34" charset="0"/>
              </a:rPr>
              <a:t>to the hotspot</a:t>
            </a: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569812" y="1047690"/>
            <a:ext cx="4983388" cy="40011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Calibri" panose="020F0502020204030204" pitchFamily="34" charset="0"/>
              </a:rPr>
              <a:t>Video: </a:t>
            </a:r>
            <a:r>
              <a:rPr lang="en-US" sz="2000" dirty="0">
                <a:latin typeface="Calibri" panose="020F0502020204030204" pitchFamily="34" charset="0"/>
                <a:hlinkClick r:id="rId6"/>
              </a:rPr>
              <a:t>Connecting Your Chromebook to </a:t>
            </a:r>
            <a:r>
              <a:rPr lang="en-US" sz="2000" dirty="0" smtClean="0">
                <a:latin typeface="Calibri" panose="020F0502020204030204" pitchFamily="34" charset="0"/>
                <a:hlinkClick r:id="rId6"/>
              </a:rPr>
              <a:t>WiFi</a:t>
            </a:r>
            <a:endParaRPr lang="en-US" sz="200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8785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D7675C0-2747-4C34-8982-BA0F1E4D544C}" type="slidenum">
              <a:rPr lang="en-US" altLang="en-US" smtClean="0"/>
              <a:pPr>
                <a:defRPr/>
              </a:pPr>
              <a:t>11</a:t>
            </a:fld>
            <a:endParaRPr lang="en-US" altLang="en-US" dirty="0"/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0" y="381000"/>
            <a:ext cx="914400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kumimoji="0" lang="en-US" altLang="en-US" sz="3600" b="0" i="0" u="none" strike="noStrike" cap="none" normalizeH="0" baseline="0" dirty="0" smtClean="0">
                <a:ln>
                  <a:noFill/>
                </a:ln>
                <a:solidFill>
                  <a:srgbClr val="675E47"/>
                </a:solidFill>
                <a:effectLst/>
                <a:latin typeface="Merriweather Sans" panose="020B0604020202020204" charset="0"/>
                <a:cs typeface="Arial" pitchFamily="34" charset="0"/>
              </a:rPr>
              <a:t>Connect the </a:t>
            </a:r>
            <a:r>
              <a:rPr lang="en-US" altLang="en-US" sz="3600" dirty="0" smtClean="0">
                <a:solidFill>
                  <a:srgbClr val="675E47"/>
                </a:solidFill>
                <a:latin typeface="Merriweather Sans" panose="020B0604020202020204" charset="0"/>
                <a:cs typeface="Arial" pitchFamily="34" charset="0"/>
              </a:rPr>
              <a:t>Chromebook </a:t>
            </a:r>
            <a:r>
              <a:rPr kumimoji="0" lang="en-US" altLang="en-US" sz="3600" b="0" i="0" u="none" strike="noStrike" cap="none" normalizeH="0" baseline="0" dirty="0" smtClean="0">
                <a:ln>
                  <a:noFill/>
                </a:ln>
                <a:solidFill>
                  <a:srgbClr val="675E47"/>
                </a:solidFill>
                <a:effectLst/>
                <a:latin typeface="Merriweather Sans" panose="020B0604020202020204" charset="0"/>
                <a:cs typeface="Arial" pitchFamily="34" charset="0"/>
              </a:rPr>
              <a:t>to the hotspot</a:t>
            </a: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8194" name="Picture 2" descr="Copy of Screenshot 2016-03-01 at 10.32.59 AM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90600"/>
            <a:ext cx="8458200" cy="5867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127000" y="3185636"/>
            <a:ext cx="5257800" cy="783193"/>
          </a:xfrm>
          <a:prstGeom prst="roundRect">
            <a:avLst/>
          </a:prstGeom>
          <a:solidFill>
            <a:schemeClr val="bg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+mn-lt"/>
              </a:rPr>
              <a:t>5</a:t>
            </a:r>
            <a:r>
              <a:rPr lang="en-US" sz="2000" dirty="0" smtClean="0">
                <a:latin typeface="+mn-lt"/>
              </a:rPr>
              <a:t>. </a:t>
            </a:r>
            <a:r>
              <a:rPr lang="en-US" sz="2000" dirty="0">
                <a:latin typeface="+mn-lt"/>
              </a:rPr>
              <a:t>Select your home wireless WiFi or the SAUSD Hotspot by name. 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83123" y="4675905"/>
            <a:ext cx="5257800" cy="2145268"/>
          </a:xfrm>
          <a:prstGeom prst="roundRect">
            <a:avLst/>
          </a:prstGeom>
          <a:solidFill>
            <a:schemeClr val="bg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+mn-lt"/>
              </a:rPr>
              <a:t>6</a:t>
            </a:r>
            <a:r>
              <a:rPr lang="en-US" sz="2000" dirty="0" smtClean="0">
                <a:latin typeface="+mn-lt"/>
              </a:rPr>
              <a:t>. </a:t>
            </a:r>
            <a:r>
              <a:rPr lang="en-US" sz="2000" dirty="0">
                <a:latin typeface="+mn-lt"/>
              </a:rPr>
              <a:t>Enter the </a:t>
            </a:r>
            <a:r>
              <a:rPr lang="en-US" sz="2000" dirty="0" smtClean="0">
                <a:latin typeface="+mn-lt"/>
              </a:rPr>
              <a:t>WiFi </a:t>
            </a:r>
            <a:r>
              <a:rPr lang="en-US" sz="2000" dirty="0">
                <a:latin typeface="+mn-lt"/>
              </a:rPr>
              <a:t>password from your SAUSD hotspot. </a:t>
            </a:r>
            <a:r>
              <a:rPr lang="en-US" sz="2000" dirty="0" smtClean="0">
                <a:latin typeface="+mn-lt"/>
              </a:rPr>
              <a:t> </a:t>
            </a:r>
          </a:p>
          <a:p>
            <a:endParaRPr lang="en-US" sz="2000" dirty="0" smtClean="0">
              <a:latin typeface="+mn-lt"/>
            </a:endParaRPr>
          </a:p>
          <a:p>
            <a:r>
              <a:rPr lang="en-US" sz="2000" dirty="0" smtClean="0">
                <a:latin typeface="+mn-lt"/>
              </a:rPr>
              <a:t>7. Select Connect</a:t>
            </a:r>
          </a:p>
          <a:p>
            <a:endParaRPr lang="en-US" sz="2000" dirty="0">
              <a:latin typeface="+mn-lt"/>
            </a:endParaRPr>
          </a:p>
          <a:p>
            <a:endParaRPr lang="en-US" sz="2000" dirty="0">
              <a:latin typeface="+mn-lt"/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9100" y="1875115"/>
            <a:ext cx="1055382" cy="600263"/>
          </a:xfrm>
          <a:prstGeom prst="rect">
            <a:avLst/>
          </a:prstGeom>
        </p:spPr>
      </p:pic>
      <p:grpSp>
        <p:nvGrpSpPr>
          <p:cNvPr id="2" name="Group 1"/>
          <p:cNvGrpSpPr/>
          <p:nvPr/>
        </p:nvGrpSpPr>
        <p:grpSpPr>
          <a:xfrm>
            <a:off x="76200" y="1143000"/>
            <a:ext cx="7086600" cy="1464231"/>
            <a:chOff x="76200" y="1143000"/>
            <a:chExt cx="7086600" cy="1464231"/>
          </a:xfrm>
        </p:grpSpPr>
        <p:sp>
          <p:nvSpPr>
            <p:cNvPr id="12" name="TextBox 11"/>
            <p:cNvSpPr txBox="1"/>
            <p:nvPr/>
          </p:nvSpPr>
          <p:spPr>
            <a:xfrm>
              <a:off x="76200" y="1143000"/>
              <a:ext cx="7086600" cy="1464231"/>
            </a:xfrm>
            <a:prstGeom prst="roundRect">
              <a:avLst/>
            </a:prstGeom>
            <a:solidFill>
              <a:schemeClr val="bg2">
                <a:lumMod val="40000"/>
                <a:lumOff val="60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sz="2000" dirty="0" smtClean="0">
                  <a:latin typeface="+mn-lt"/>
                </a:rPr>
                <a:t>4. Find the hotspot WiFi name and Password on </a:t>
              </a:r>
            </a:p>
            <a:p>
              <a:r>
                <a:rPr lang="en-US" sz="2000" dirty="0" smtClean="0">
                  <a:latin typeface="+mn-lt"/>
                </a:rPr>
                <a:t>the WiFi Name and Password LCD screen.</a:t>
              </a:r>
            </a:p>
            <a:p>
              <a:endParaRPr lang="en-US" sz="2000" dirty="0" smtClean="0">
                <a:latin typeface="+mn-lt"/>
              </a:endParaRPr>
            </a:p>
            <a:p>
              <a:endParaRPr lang="en-US" sz="2000" dirty="0">
                <a:latin typeface="+mn-lt"/>
              </a:endParaRPr>
            </a:p>
          </p:txBody>
        </p:sp>
        <p:pic>
          <p:nvPicPr>
            <p:cNvPr id="13" name="Picture 6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86428" y="1315422"/>
              <a:ext cx="1135084" cy="12107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9" name="Right Arrow 18"/>
            <p:cNvSpPr/>
            <p:nvPr/>
          </p:nvSpPr>
          <p:spPr>
            <a:xfrm rot="20185440">
              <a:off x="4730643" y="1875100"/>
              <a:ext cx="1144361" cy="175456"/>
            </a:xfrm>
            <a:prstGeom prst="rightArrow">
              <a:avLst/>
            </a:prstGeom>
            <a:solidFill>
              <a:srgbClr val="C0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pic>
        <p:nvPicPr>
          <p:cNvPr id="21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7343" y="3179365"/>
            <a:ext cx="3050857" cy="33991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Right Arrow 22"/>
          <p:cNvSpPr/>
          <p:nvPr/>
        </p:nvSpPr>
        <p:spPr>
          <a:xfrm rot="1165568">
            <a:off x="2958371" y="4306543"/>
            <a:ext cx="2973300" cy="274320"/>
          </a:xfrm>
          <a:prstGeom prst="rightArrow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4" name="Picture 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5081" y="5172326"/>
            <a:ext cx="2819401" cy="16488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Right Arrow 24"/>
          <p:cNvSpPr/>
          <p:nvPr/>
        </p:nvSpPr>
        <p:spPr>
          <a:xfrm rot="872806">
            <a:off x="2319914" y="6085508"/>
            <a:ext cx="1751181" cy="113205"/>
          </a:xfrm>
          <a:prstGeom prst="rightArrow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6" name="Right Arrow 25"/>
          <p:cNvSpPr/>
          <p:nvPr/>
        </p:nvSpPr>
        <p:spPr>
          <a:xfrm rot="817576">
            <a:off x="1885246" y="5510371"/>
            <a:ext cx="902417" cy="85933"/>
          </a:xfrm>
          <a:prstGeom prst="rightArrow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7" name="Picture 2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00" y="1905000"/>
            <a:ext cx="1149366" cy="6537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6497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786150" y="715626"/>
            <a:ext cx="7571700" cy="808374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algn="ctr"/>
            <a:r>
              <a:rPr lang="en-US" sz="3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Merriweather Sans" panose="020B0604020202020204" charset="0"/>
              </a:rPr>
              <a:t>Questions</a:t>
            </a:r>
            <a:endParaRPr lang="en-US" sz="3600" dirty="0">
              <a:solidFill>
                <a:schemeClr val="tx1">
                  <a:lumMod val="50000"/>
                  <a:lumOff val="50000"/>
                </a:schemeClr>
              </a:solidFill>
              <a:latin typeface="Merriweather Sans" panose="020B060402020202020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3949" y="1371600"/>
            <a:ext cx="2679499" cy="1524000"/>
          </a:xfrm>
          <a:prstGeom prst="rect">
            <a:avLst/>
          </a:prstGeom>
        </p:spPr>
      </p:pic>
      <p:pic>
        <p:nvPicPr>
          <p:cNvPr id="4" name="Picture 3" descr="Chromebook GIF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219200" y="4572000"/>
            <a:ext cx="2514600" cy="15783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http://www.londoncityairport.com/content/images/icons/wifi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2266354">
            <a:off x="2375794" y="2858523"/>
            <a:ext cx="1600200" cy="14472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http://store.storeimages.cdn-apple.com/4630/as-images.apple.com/is/image/AppleInc/aos/published/images/r/fb/rfb/2013ipadmini/rfb-2013ipadmini-4g-gray?wid=400&amp;hei=400&amp;fmt=jpeg&amp;qlt=95&amp;op_sharpen=0&amp;resMode=bicub&amp;op_usm=0.5,0.5,0,0&amp;iccEmbed=0&amp;layer=comp&amp;.v=140076375430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8100" y="4484856"/>
            <a:ext cx="1752599" cy="1752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http://www.londoncityairport.com/content/images/icons/wifi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779082">
            <a:off x="4367731" y="2922254"/>
            <a:ext cx="1600200" cy="14472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22977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378547" y="1524000"/>
            <a:ext cx="8311496" cy="15388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0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2200" dirty="0" smtClean="0">
                <a:latin typeface="+mn-lt"/>
                <a:cs typeface="Arial" pitchFamily="34" charset="0"/>
              </a:rPr>
              <a:t>To </a:t>
            </a:r>
            <a:r>
              <a:rPr kumimoji="0" lang="en-US" altLang="en-US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cs typeface="Arial" pitchFamily="34" charset="0"/>
              </a:rPr>
              <a:t>connect a Chromebook at home you will need a home wireless network or a WiFi </a:t>
            </a:r>
            <a:r>
              <a:rPr kumimoji="0" lang="en-US" altLang="en-US" sz="220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cs typeface="Arial" pitchFamily="34" charset="0"/>
              </a:rPr>
              <a:t>hotspot</a:t>
            </a:r>
            <a:endParaRPr kumimoji="0" lang="en-US" altLang="en-US" sz="22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cs typeface="Arial" pitchFamily="34" charset="0"/>
              </a:rPr>
              <a:t>As a graduate of the Digital Citizenship Academy your school site will provide you with:</a:t>
            </a:r>
            <a:endParaRPr kumimoji="0" lang="en-US" altLang="en-US" sz="2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cs typeface="Arial" pitchFamily="34" charset="0"/>
            </a:endParaRPr>
          </a:p>
        </p:txBody>
      </p:sp>
      <p:pic>
        <p:nvPicPr>
          <p:cNvPr id="3" name="Picture 2" descr="Netgear Hotspot GIF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4724400"/>
            <a:ext cx="1524000" cy="9640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Mouse GIF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605869">
            <a:off x="3611370" y="5572754"/>
            <a:ext cx="1236768" cy="7054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733080" y="634425"/>
            <a:ext cx="69933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eaLnBrk="1" hangingPunct="1"/>
            <a:r>
              <a:rPr lang="en-US" altLang="en-US" sz="3200" dirty="0">
                <a:solidFill>
                  <a:schemeClr val="tx1">
                    <a:lumMod val="50000"/>
                    <a:lumOff val="50000"/>
                  </a:schemeClr>
                </a:solidFill>
                <a:latin typeface="Merriweather Sans" panose="020B0604020202020204" charset="0"/>
                <a:cs typeface="Arial" pitchFamily="34" charset="0"/>
              </a:rPr>
              <a:t>Connecting From Home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09600" y="6278748"/>
            <a:ext cx="8077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altLang="en-US" sz="2000" b="1" dirty="0">
                <a:solidFill>
                  <a:srgbClr val="2F2B20"/>
                </a:solidFill>
                <a:latin typeface="Calibri" pitchFamily="34" charset="0"/>
                <a:cs typeface="Arial" pitchFamily="34" charset="0"/>
              </a:rPr>
              <a:t>Note: </a:t>
            </a:r>
            <a:r>
              <a:rPr lang="en-US" altLang="en-US" sz="2000" dirty="0">
                <a:solidFill>
                  <a:srgbClr val="2F2B20"/>
                </a:solidFill>
                <a:latin typeface="Calibri" pitchFamily="34" charset="0"/>
                <a:cs typeface="Arial" pitchFamily="34" charset="0"/>
              </a:rPr>
              <a:t>Your school can help connect your Chromebook to your hotspot. </a:t>
            </a:r>
            <a:endParaRPr lang="en-US" altLang="en-US" sz="20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62000" y="3124200"/>
            <a:ext cx="6096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2" indent="-342900">
              <a:buFont typeface="Wingdings" panose="05000000000000000000" pitchFamily="2" charset="2"/>
              <a:buChar char="v"/>
            </a:pPr>
            <a:r>
              <a:rPr lang="en-US" altLang="en-US" sz="2200" dirty="0">
                <a:solidFill>
                  <a:srgbClr val="2F2B20"/>
                </a:solidFill>
                <a:cs typeface="Arial" pitchFamily="34" charset="0"/>
              </a:rPr>
              <a:t>Chromebook</a:t>
            </a:r>
            <a:endParaRPr lang="en-US" altLang="en-US" sz="2200" dirty="0">
              <a:solidFill>
                <a:schemeClr val="tx1"/>
              </a:solidFill>
              <a:cs typeface="Arial" pitchFamily="34" charset="0"/>
            </a:endParaRPr>
          </a:p>
          <a:p>
            <a:pPr marL="342900" lvl="5" indent="-342900">
              <a:buFont typeface="Wingdings" panose="05000000000000000000" pitchFamily="2" charset="2"/>
              <a:buChar char="v"/>
            </a:pPr>
            <a:r>
              <a:rPr lang="en-US" altLang="en-US" sz="2200" dirty="0" smtClean="0">
                <a:solidFill>
                  <a:srgbClr val="2F2B20"/>
                </a:solidFill>
                <a:cs typeface="Arial" pitchFamily="34" charset="0"/>
              </a:rPr>
              <a:t>Mouse</a:t>
            </a:r>
          </a:p>
          <a:p>
            <a:pPr marL="342900" lvl="5" indent="-342900">
              <a:buFont typeface="Wingdings" panose="05000000000000000000" pitchFamily="2" charset="2"/>
              <a:buChar char="v"/>
            </a:pPr>
            <a:r>
              <a:rPr lang="en-US" altLang="en-US" sz="2200" dirty="0">
                <a:solidFill>
                  <a:srgbClr val="2F2B20"/>
                </a:solidFill>
                <a:cs typeface="Arial" pitchFamily="34" charset="0"/>
              </a:rPr>
              <a:t>Sprint Netgear WiFi </a:t>
            </a:r>
            <a:r>
              <a:rPr lang="en-US" altLang="en-US" sz="2200" dirty="0" smtClean="0">
                <a:solidFill>
                  <a:srgbClr val="2F2B20"/>
                </a:solidFill>
                <a:cs typeface="Arial" pitchFamily="34" charset="0"/>
              </a:rPr>
              <a:t>Hotspot</a:t>
            </a:r>
            <a:endParaRPr lang="en-US" altLang="en-US" sz="2200" dirty="0">
              <a:solidFill>
                <a:schemeClr val="tx1"/>
              </a:solidFill>
              <a:cs typeface="Arial" pitchFamily="34" charset="0"/>
            </a:endParaRPr>
          </a:p>
          <a:p>
            <a:endParaRPr lang="en-US" dirty="0"/>
          </a:p>
        </p:txBody>
      </p:sp>
      <p:pic>
        <p:nvPicPr>
          <p:cNvPr id="9" name="Picture 8" descr="Chromebook GIF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084063" y="4601627"/>
            <a:ext cx="2757407" cy="1730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1443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533400" y="704039"/>
            <a:ext cx="6705600" cy="1143000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algn="ctr"/>
            <a:r>
              <a:rPr lang="en-US" sz="3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Merriweather Sans" panose="020B0604020202020204" charset="0"/>
              </a:rPr>
              <a:t>What is a Wireless Network </a:t>
            </a:r>
            <a:br>
              <a:rPr lang="en-US" sz="3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Merriweather Sans" panose="020B0604020202020204" charset="0"/>
              </a:rPr>
            </a:br>
            <a:r>
              <a:rPr lang="en-US" sz="3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Merriweather Sans" panose="020B0604020202020204" charset="0"/>
              </a:rPr>
              <a:t>and/or WiFi </a:t>
            </a:r>
            <a:endParaRPr lang="en-US" sz="3600" dirty="0">
              <a:solidFill>
                <a:schemeClr val="tx1">
                  <a:lumMod val="50000"/>
                  <a:lumOff val="50000"/>
                </a:schemeClr>
              </a:solidFill>
              <a:latin typeface="Merriweather Sans" panose="020B060402020202020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85800" y="2023408"/>
            <a:ext cx="76200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200" dirty="0">
                <a:latin typeface="+mn-lt"/>
              </a:rPr>
              <a:t>A wireless network uses radio waves to connect laptops, cell phones and other devices to the Internet.</a:t>
            </a:r>
          </a:p>
          <a:p>
            <a:r>
              <a:rPr lang="en-US" sz="1000" dirty="0">
                <a:latin typeface="+mn-lt"/>
              </a:rPr>
              <a:t/>
            </a:r>
            <a:br>
              <a:rPr lang="en-US" sz="1000" dirty="0">
                <a:latin typeface="+mn-lt"/>
              </a:rPr>
            </a:br>
            <a:r>
              <a:rPr lang="en-US" sz="2200" dirty="0">
                <a:latin typeface="+mn-lt"/>
              </a:rPr>
              <a:t>When you connect any device to a WiFi hotspot at a cafe, library, or other public place you are connecting to that business’s wireless </a:t>
            </a:r>
            <a:r>
              <a:rPr lang="en-US" sz="2200" dirty="0" smtClean="0">
                <a:latin typeface="+mn-lt"/>
              </a:rPr>
              <a:t>network</a:t>
            </a:r>
            <a:endParaRPr lang="en-US" sz="2200" dirty="0">
              <a:latin typeface="+mn-lt"/>
            </a:endParaRPr>
          </a:p>
        </p:txBody>
      </p:sp>
      <p:pic>
        <p:nvPicPr>
          <p:cNvPr id="4" name="Picture 7" descr="https://lh3.googleusercontent.com/_yJczb2GgtB2TD4N19Vqa_dt6HH6N2sOP7XiaXAooYPb4g_b0TuOHP11xN2iEM35TGqNzJTO6sIMzCJ_ONlNCoM8-6ULcPgcqcPSwqPWsUyKK9QZhrFDsPBN2yPtUrbLZMDk1gSQge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5555" y="3810000"/>
            <a:ext cx="2274045" cy="2463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1752600" y="4419600"/>
            <a:ext cx="3429000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200" dirty="0">
                <a:latin typeface="+mn-lt"/>
              </a:rPr>
              <a:t>SAUSD Chromebooks connect to the Internet using wireless network connections. </a:t>
            </a:r>
          </a:p>
        </p:txBody>
      </p:sp>
    </p:spTree>
    <p:extLst>
      <p:ext uri="{BB962C8B-B14F-4D97-AF65-F5344CB8AC3E}">
        <p14:creationId xmlns:p14="http://schemas.microsoft.com/office/powerpoint/2010/main" val="231515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8" name="Shape 468"/>
          <p:cNvSpPr txBox="1">
            <a:spLocks noGrp="1"/>
          </p:cNvSpPr>
          <p:nvPr>
            <p:ph type="title" idx="4294967295"/>
          </p:nvPr>
        </p:nvSpPr>
        <p:spPr>
          <a:xfrm>
            <a:off x="457200" y="274650"/>
            <a:ext cx="62397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Cambria"/>
              <a:buNone/>
            </a:pPr>
            <a:r>
              <a:rPr lang="en-US" sz="3600" b="0" i="0" u="none" strike="noStrike" cap="none">
                <a:solidFill>
                  <a:schemeClr val="dk2"/>
                </a:solidFill>
                <a:latin typeface="Cambria"/>
                <a:ea typeface="Cambria"/>
                <a:cs typeface="Cambria"/>
                <a:sym typeface="Cambria"/>
              </a:rPr>
              <a:t>What is a Hotspot?</a:t>
            </a:r>
          </a:p>
        </p:txBody>
      </p:sp>
      <p:sp>
        <p:nvSpPr>
          <p:cNvPr id="469" name="Shape 469"/>
          <p:cNvSpPr txBox="1"/>
          <p:nvPr/>
        </p:nvSpPr>
        <p:spPr>
          <a:xfrm>
            <a:off x="593575" y="1716475"/>
            <a:ext cx="7314599" cy="16763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Calibri"/>
              <a:buNone/>
            </a:pPr>
            <a:r>
              <a:rPr lang="en-US" sz="2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 hotspot allows you to connect wirelessly to Chromebooks and iPads.</a:t>
            </a:r>
            <a:r>
              <a:rPr lang="en-US" sz="2400" b="0" i="0" u="none" strike="noStrike" cap="non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The hotspot has a network name and password that will need to be entered in the device in order for the hotspot to provide Internet access.</a:t>
            </a:r>
          </a:p>
        </p:txBody>
      </p:sp>
      <p:sp>
        <p:nvSpPr>
          <p:cNvPr id="470" name="Shape 470"/>
          <p:cNvSpPr>
            <a:spLocks noGrp="1"/>
          </p:cNvSpPr>
          <p:nvPr>
            <p:ph type="sldNum" idx="12"/>
          </p:nvPr>
        </p:nvSpPr>
        <p:spPr>
          <a:xfrm>
            <a:off x="8531788" y="5953760"/>
            <a:ext cx="548699" cy="396300"/>
          </a:xfrm>
          <a:prstGeom prst="bracketPair">
            <a:avLst/>
          </a:prstGeom>
          <a:noFill/>
          <a:ln>
            <a:noFill/>
          </a:ln>
        </p:spPr>
        <p:txBody>
          <a:bodyPr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4</a:t>
            </a:fld>
            <a:endParaRPr lang="en-US"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71" name="Shape 47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819400" y="3505200"/>
            <a:ext cx="3248425" cy="187090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Shape 472"/>
          <p:cNvSpPr txBox="1"/>
          <p:nvPr/>
        </p:nvSpPr>
        <p:spPr>
          <a:xfrm>
            <a:off x="2514600" y="5486400"/>
            <a:ext cx="3810000" cy="3963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r>
              <a:rPr lang="en-US" dirty="0" smtClean="0">
                <a:hlinkClick r:id="rId4"/>
              </a:rPr>
              <a:t>Video Connecting Your Chromebook to WiFi</a:t>
            </a:r>
            <a:endParaRPr lang="en-US" dirty="0"/>
          </a:p>
          <a:p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41473885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0" y="762000"/>
            <a:ext cx="9144000" cy="1219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1EA"/>
              </a:buClr>
              <a:buSzPct val="100000"/>
              <a:buFont typeface="Roboto Slab"/>
              <a:buNone/>
              <a:defRPr sz="2000" b="0" i="0" u="none" strike="noStrike" cap="none">
                <a:solidFill>
                  <a:srgbClr val="0091EA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>
              <a:spcBef>
                <a:spcPts val="0"/>
              </a:spcBef>
              <a:buClr>
                <a:srgbClr val="0091EA"/>
              </a:buClr>
              <a:buSzPct val="100000"/>
              <a:buFont typeface="Roboto Slab"/>
              <a:buNone/>
              <a:defRPr sz="2000">
                <a:solidFill>
                  <a:srgbClr val="0091EA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lvl="2">
              <a:spcBef>
                <a:spcPts val="0"/>
              </a:spcBef>
              <a:buClr>
                <a:srgbClr val="0091EA"/>
              </a:buClr>
              <a:buSzPct val="100000"/>
              <a:buFont typeface="Roboto Slab"/>
              <a:buNone/>
              <a:defRPr sz="2000">
                <a:solidFill>
                  <a:srgbClr val="0091EA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lvl="3">
              <a:spcBef>
                <a:spcPts val="0"/>
              </a:spcBef>
              <a:buClr>
                <a:srgbClr val="0091EA"/>
              </a:buClr>
              <a:buSzPct val="100000"/>
              <a:buFont typeface="Roboto Slab"/>
              <a:buNone/>
              <a:defRPr sz="2000">
                <a:solidFill>
                  <a:srgbClr val="0091EA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lvl="4">
              <a:spcBef>
                <a:spcPts val="0"/>
              </a:spcBef>
              <a:buClr>
                <a:srgbClr val="0091EA"/>
              </a:buClr>
              <a:buSzPct val="100000"/>
              <a:buFont typeface="Roboto Slab"/>
              <a:buNone/>
              <a:defRPr sz="2000">
                <a:solidFill>
                  <a:srgbClr val="0091EA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lvl="5">
              <a:spcBef>
                <a:spcPts val="0"/>
              </a:spcBef>
              <a:buClr>
                <a:srgbClr val="0091EA"/>
              </a:buClr>
              <a:buSzPct val="100000"/>
              <a:buFont typeface="Roboto Slab"/>
              <a:buNone/>
              <a:defRPr sz="2000">
                <a:solidFill>
                  <a:srgbClr val="0091EA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lvl="6">
              <a:spcBef>
                <a:spcPts val="0"/>
              </a:spcBef>
              <a:buClr>
                <a:srgbClr val="0091EA"/>
              </a:buClr>
              <a:buSzPct val="100000"/>
              <a:buFont typeface="Roboto Slab"/>
              <a:buNone/>
              <a:defRPr sz="2000">
                <a:solidFill>
                  <a:srgbClr val="0091EA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lvl="7">
              <a:spcBef>
                <a:spcPts val="0"/>
              </a:spcBef>
              <a:buClr>
                <a:srgbClr val="0091EA"/>
              </a:buClr>
              <a:buSzPct val="100000"/>
              <a:buFont typeface="Roboto Slab"/>
              <a:buNone/>
              <a:defRPr sz="2000">
                <a:solidFill>
                  <a:srgbClr val="0091EA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lvl="8">
              <a:spcBef>
                <a:spcPts val="0"/>
              </a:spcBef>
              <a:buClr>
                <a:srgbClr val="0091EA"/>
              </a:buClr>
              <a:buSzPct val="100000"/>
              <a:buFont typeface="Roboto Slab"/>
              <a:buNone/>
              <a:defRPr sz="2000">
                <a:solidFill>
                  <a:srgbClr val="0091EA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>
            <a:pPr algn="ctr"/>
            <a:r>
              <a:rPr lang="en-US" sz="36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/>
            </a:r>
            <a:br>
              <a:rPr lang="en-US" sz="36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</a:br>
            <a:r>
              <a:rPr lang="en-US" sz="3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Merriweather Sans" panose="020B0604020202020204" charset="0"/>
              </a:rPr>
              <a:t>Get Started  with NETGEAR Hotspot</a:t>
            </a:r>
            <a:br>
              <a:rPr lang="en-US" sz="3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Merriweather Sans" panose="020B0604020202020204" charset="0"/>
              </a:rPr>
            </a:br>
            <a:r>
              <a:rPr lang="en-US" sz="3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Merriweather Sans" panose="020B0604020202020204" charset="0"/>
              </a:rPr>
              <a:t>What’s in the Box</a:t>
            </a:r>
            <a:endParaRPr lang="en-US" sz="36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62000" y="2275344"/>
            <a:ext cx="30480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+mn-lt"/>
              </a:rPr>
              <a:t>Hotspot Device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400" dirty="0">
              <a:latin typeface="+mn-lt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400" dirty="0" smtClean="0">
              <a:latin typeface="+mn-lt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400" dirty="0" smtClean="0">
              <a:latin typeface="+mn-lt"/>
            </a:endParaRPr>
          </a:p>
          <a:p>
            <a:endParaRPr lang="en-US" sz="2400" dirty="0" smtClean="0">
              <a:latin typeface="+mn-lt"/>
            </a:endParaRPr>
          </a:p>
          <a:p>
            <a:endParaRPr lang="en-US" sz="2400" dirty="0" smtClean="0">
              <a:latin typeface="+mn-lt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+mn-lt"/>
              </a:rPr>
              <a:t>USB Cable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7235" y="2848166"/>
            <a:ext cx="2243166" cy="141903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800600" y="1828800"/>
            <a:ext cx="3733800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800" dirty="0" smtClean="0">
              <a:latin typeface="+mn-lt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+mn-lt"/>
              </a:rPr>
              <a:t>Get Started Guide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400" dirty="0">
              <a:latin typeface="+mn-lt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400" dirty="0" smtClean="0">
              <a:latin typeface="+mn-lt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400" dirty="0" smtClean="0">
              <a:latin typeface="+mn-lt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400" dirty="0" smtClean="0">
              <a:latin typeface="+mn-lt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400" dirty="0" smtClean="0">
              <a:latin typeface="+mn-lt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+mn-lt"/>
              </a:rPr>
              <a:t>Charging Adapter</a:t>
            </a:r>
            <a:endParaRPr lang="en-US" sz="2400" dirty="0">
              <a:latin typeface="+mn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47800" y="6248400"/>
            <a:ext cx="6705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>
                <a:latin typeface="+mn-lt"/>
              </a:rPr>
              <a:t>*For your convenience the battery has already been installed</a:t>
            </a:r>
            <a:r>
              <a:rPr lang="en-US" sz="1800" dirty="0" smtClean="0"/>
              <a:t>. </a:t>
            </a:r>
            <a:endParaRPr lang="en-US" sz="1800" dirty="0"/>
          </a:p>
        </p:txBody>
      </p:sp>
      <p:pic>
        <p:nvPicPr>
          <p:cNvPr id="7" name="Picture 4" descr="http://cdn-4.nikon-cdn.com/e/Q5NM96RZZo-MRItDefY8uS3cNHsVS3bpm3NYPzZUKnZWeusX1m66hH1wk8LkoJHsUxi7CziMkiBu1Cz7ogAb08bpqT0hvGzgeFZ0zntX7SY=/Views/25262_UC-E4-USB-Cable_front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7235" y="4652581"/>
            <a:ext cx="2057400" cy="17482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7082" y="2934848"/>
            <a:ext cx="2459118" cy="13323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4904295"/>
            <a:ext cx="1524000" cy="11155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20395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89CA242-7859-42E4-8582-66C4AF273CBE}" type="slidenum">
              <a:rPr lang="en-US" altLang="en-US" smtClean="0"/>
              <a:pPr>
                <a:defRPr/>
              </a:pPr>
              <a:t>6</a:t>
            </a:fld>
            <a:endParaRPr lang="en-US" altLang="en-US" dirty="0"/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304800" y="662781"/>
            <a:ext cx="7620000" cy="785019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600" kern="1200" cap="none" spc="-100" baseline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 fontAlgn="auto">
              <a:spcAft>
                <a:spcPts val="0"/>
              </a:spcAft>
            </a:pPr>
            <a:r>
              <a:rPr lang="en-US" sz="3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Merriweather Sans" panose="020B0604020202020204" charset="0"/>
              </a:rPr>
              <a:t>Before You Start</a:t>
            </a:r>
            <a:endParaRPr lang="en-US" sz="3600" dirty="0">
              <a:solidFill>
                <a:schemeClr val="tx1">
                  <a:lumMod val="50000"/>
                  <a:lumOff val="50000"/>
                </a:schemeClr>
              </a:solidFill>
              <a:latin typeface="Merriweather Sans" panose="020B060402020202020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08000" y="1447800"/>
            <a:ext cx="7391400" cy="28315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>
                <a:latin typeface="+mn-lt"/>
              </a:rPr>
              <a:t>Charge </a:t>
            </a:r>
            <a:r>
              <a:rPr lang="en-US" sz="2200" dirty="0" smtClean="0">
                <a:latin typeface="+mn-lt"/>
              </a:rPr>
              <a:t>the Hotspot Battery</a:t>
            </a:r>
          </a:p>
          <a:p>
            <a:endParaRPr lang="en-US" sz="1200" dirty="0">
              <a:latin typeface="+mn-lt"/>
            </a:endParaRPr>
          </a:p>
          <a:p>
            <a:r>
              <a:rPr lang="en-US" sz="2200" dirty="0" smtClean="0">
                <a:latin typeface="+mn-lt"/>
              </a:rPr>
              <a:t>1.Insert </a:t>
            </a:r>
            <a:r>
              <a:rPr lang="en-US" sz="2200" dirty="0">
                <a:latin typeface="+mn-lt"/>
              </a:rPr>
              <a:t>the USB cable into the charging </a:t>
            </a:r>
            <a:r>
              <a:rPr lang="en-US" sz="2200" dirty="0" smtClean="0">
                <a:latin typeface="+mn-lt"/>
              </a:rPr>
              <a:t>adapter.</a:t>
            </a:r>
          </a:p>
          <a:p>
            <a:endParaRPr lang="en-US" sz="1200" dirty="0">
              <a:latin typeface="+mn-lt"/>
            </a:endParaRPr>
          </a:p>
          <a:p>
            <a:r>
              <a:rPr lang="en-US" sz="2200" dirty="0" smtClean="0">
                <a:latin typeface="+mn-lt"/>
              </a:rPr>
              <a:t>2.Insert </a:t>
            </a:r>
            <a:r>
              <a:rPr lang="en-US" sz="2200" dirty="0">
                <a:latin typeface="+mn-lt"/>
              </a:rPr>
              <a:t>the small end of the USB cable into </a:t>
            </a:r>
            <a:r>
              <a:rPr lang="en-US" sz="2200" dirty="0" smtClean="0">
                <a:latin typeface="+mn-lt"/>
              </a:rPr>
              <a:t>the hotspot </a:t>
            </a:r>
            <a:r>
              <a:rPr lang="en-US" sz="2200" dirty="0">
                <a:latin typeface="+mn-lt"/>
              </a:rPr>
              <a:t>charging port at the bottom </a:t>
            </a:r>
            <a:r>
              <a:rPr lang="en-US" sz="2200" dirty="0" smtClean="0">
                <a:latin typeface="+mn-lt"/>
              </a:rPr>
              <a:t>of </a:t>
            </a:r>
            <a:r>
              <a:rPr lang="en-US" sz="2200" dirty="0">
                <a:latin typeface="+mn-lt"/>
              </a:rPr>
              <a:t>the hotspot</a:t>
            </a:r>
            <a:r>
              <a:rPr lang="en-US" sz="2200" dirty="0" smtClean="0">
                <a:latin typeface="+mn-lt"/>
              </a:rPr>
              <a:t>.</a:t>
            </a:r>
          </a:p>
          <a:p>
            <a:endParaRPr lang="en-US" sz="1200" dirty="0">
              <a:latin typeface="+mn-lt"/>
            </a:endParaRPr>
          </a:p>
          <a:p>
            <a:r>
              <a:rPr lang="en-US" sz="2200" dirty="0" smtClean="0">
                <a:latin typeface="+mn-lt"/>
              </a:rPr>
              <a:t>3.Plug </a:t>
            </a:r>
            <a:r>
              <a:rPr lang="en-US" sz="2200" dirty="0">
                <a:latin typeface="+mn-lt"/>
              </a:rPr>
              <a:t>the charging adapter into a standard </a:t>
            </a:r>
            <a:r>
              <a:rPr lang="en-US" sz="2200" dirty="0" smtClean="0">
                <a:latin typeface="+mn-lt"/>
              </a:rPr>
              <a:t>AC </a:t>
            </a:r>
            <a:r>
              <a:rPr lang="en-US" sz="2200" dirty="0">
                <a:latin typeface="+mn-lt"/>
              </a:rPr>
              <a:t>power </a:t>
            </a:r>
            <a:r>
              <a:rPr lang="en-US" sz="2200" dirty="0" smtClean="0">
                <a:latin typeface="+mn-lt"/>
              </a:rPr>
              <a:t>outlet.</a:t>
            </a:r>
            <a:endParaRPr lang="en-US" sz="2200" dirty="0">
              <a:latin typeface="+mn-lt"/>
            </a:endParaRPr>
          </a:p>
          <a:p>
            <a:endParaRPr lang="en-US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4114800"/>
            <a:ext cx="3505200" cy="21031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26132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786150" y="891901"/>
            <a:ext cx="7571700" cy="936899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algn="ctr"/>
            <a:r>
              <a:rPr lang="en-US" sz="3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Merriweather Sans" panose="020B0604020202020204" charset="0"/>
              </a:rPr>
              <a:t>Your Hotspot Device</a:t>
            </a:r>
            <a:endParaRPr lang="en-US" sz="3600" dirty="0">
              <a:solidFill>
                <a:schemeClr val="tx1">
                  <a:lumMod val="50000"/>
                  <a:lumOff val="50000"/>
                </a:schemeClr>
              </a:solidFill>
              <a:latin typeface="Merriweather Sans" panose="020B0604020202020204" charset="0"/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6600" y="2008336"/>
            <a:ext cx="7113000" cy="32494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21429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89CA242-7859-42E4-8582-66C4AF273CBE}" type="slidenum">
              <a:rPr lang="en-US" altLang="en-US" smtClean="0"/>
              <a:pPr>
                <a:defRPr/>
              </a:pPr>
              <a:t>8</a:t>
            </a:fld>
            <a:endParaRPr lang="en-US" altLang="en-US" dirty="0"/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457200" y="503238"/>
            <a:ext cx="7620000" cy="79216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600" kern="1200" cap="none" spc="-100" baseline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 fontAlgn="auto">
              <a:spcAft>
                <a:spcPts val="0"/>
              </a:spcAft>
            </a:pPr>
            <a:r>
              <a:rPr lang="en-US" sz="3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Merriweather Sans" panose="020B0604020202020204" charset="0"/>
              </a:rPr>
              <a:t>Get Connected</a:t>
            </a:r>
            <a:endParaRPr lang="en-US" sz="3600" dirty="0">
              <a:solidFill>
                <a:schemeClr val="tx1">
                  <a:lumMod val="50000"/>
                  <a:lumOff val="50000"/>
                </a:schemeClr>
              </a:solidFill>
              <a:latin typeface="Merriweather Sans" panose="020B060402020202020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57200" y="1295400"/>
            <a:ext cx="6934200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+mn-lt"/>
              </a:rPr>
              <a:t>Power Up the Device</a:t>
            </a:r>
          </a:p>
          <a:p>
            <a:r>
              <a:rPr lang="en-US" sz="2200" dirty="0">
                <a:latin typeface="+mn-lt"/>
              </a:rPr>
              <a:t>If the device is not powered on, press and </a:t>
            </a:r>
            <a:r>
              <a:rPr lang="en-US" sz="2200" dirty="0" smtClean="0">
                <a:latin typeface="+mn-lt"/>
              </a:rPr>
              <a:t>hold </a:t>
            </a:r>
            <a:r>
              <a:rPr lang="en-US" sz="2200" dirty="0">
                <a:latin typeface="+mn-lt"/>
              </a:rPr>
              <a:t>the </a:t>
            </a:r>
            <a:r>
              <a:rPr lang="en-US" sz="2200" dirty="0" smtClean="0">
                <a:latin typeface="+mn-lt"/>
              </a:rPr>
              <a:t>Power button </a:t>
            </a:r>
            <a:r>
              <a:rPr lang="en-US" sz="2200" dirty="0">
                <a:latin typeface="+mn-lt"/>
              </a:rPr>
              <a:t>on the front of the </a:t>
            </a:r>
            <a:r>
              <a:rPr lang="en-US" sz="2200" dirty="0" smtClean="0">
                <a:latin typeface="+mn-lt"/>
              </a:rPr>
              <a:t>device </a:t>
            </a:r>
            <a:r>
              <a:rPr lang="en-US" sz="2200" dirty="0">
                <a:latin typeface="+mn-lt"/>
              </a:rPr>
              <a:t>for at least two seconds</a:t>
            </a:r>
            <a:r>
              <a:rPr lang="en-US" sz="2200" dirty="0" smtClean="0">
                <a:latin typeface="+mn-lt"/>
              </a:rPr>
              <a:t>. He device will automatically activate. </a:t>
            </a:r>
            <a:endParaRPr lang="en-US" sz="2200" dirty="0">
              <a:latin typeface="+mn-lt"/>
            </a:endParaRPr>
          </a:p>
          <a:p>
            <a:endParaRPr lang="en-US" sz="2200" dirty="0">
              <a:latin typeface="+mn-lt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5772" y="2940050"/>
            <a:ext cx="4162856" cy="163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457200" y="4938117"/>
            <a:ext cx="6477000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+mn-lt"/>
              </a:rPr>
              <a:t>Note: </a:t>
            </a:r>
            <a:r>
              <a:rPr lang="en-US" sz="2200" dirty="0" smtClean="0">
                <a:latin typeface="+mn-lt"/>
              </a:rPr>
              <a:t>It </a:t>
            </a:r>
            <a:r>
              <a:rPr lang="en-US" sz="2200" dirty="0">
                <a:latin typeface="+mn-lt"/>
              </a:rPr>
              <a:t>can take several minutes for your </a:t>
            </a:r>
            <a:r>
              <a:rPr lang="en-US" sz="2200" dirty="0" smtClean="0">
                <a:latin typeface="+mn-lt"/>
              </a:rPr>
              <a:t>device </a:t>
            </a:r>
            <a:r>
              <a:rPr lang="en-US" sz="2200" dirty="0">
                <a:latin typeface="+mn-lt"/>
              </a:rPr>
              <a:t>to connect </a:t>
            </a:r>
            <a:r>
              <a:rPr lang="en-US" sz="2200" dirty="0" smtClean="0">
                <a:latin typeface="+mn-lt"/>
              </a:rPr>
              <a:t>with the </a:t>
            </a:r>
            <a:r>
              <a:rPr lang="en-US" sz="2200" dirty="0">
                <a:latin typeface="+mn-lt"/>
              </a:rPr>
              <a:t>Sprint network</a:t>
            </a:r>
            <a:r>
              <a:rPr lang="en-US" sz="2800" dirty="0"/>
              <a:t>.</a:t>
            </a:r>
          </a:p>
          <a:p>
            <a:endParaRPr lang="en-US" sz="2200" dirty="0">
              <a:latin typeface="+mn-lt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422760" y="3136613"/>
            <a:ext cx="29848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 </a:t>
            </a:r>
          </a:p>
        </p:txBody>
      </p:sp>
      <p:sp>
        <p:nvSpPr>
          <p:cNvPr id="8" name="Rectangle 7"/>
          <p:cNvSpPr/>
          <p:nvPr/>
        </p:nvSpPr>
        <p:spPr>
          <a:xfrm>
            <a:off x="4422760" y="3136613"/>
            <a:ext cx="29848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2303248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381000" y="533400"/>
            <a:ext cx="7620000" cy="71596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600" kern="1200" cap="none" spc="-100" baseline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 fontAlgn="auto">
              <a:spcAft>
                <a:spcPts val="0"/>
              </a:spcAft>
            </a:pPr>
            <a:r>
              <a:rPr lang="en-US" sz="3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Merriweather Sans" panose="020B0604020202020204" charset="0"/>
              </a:rPr>
              <a:t>Main LCD Screens</a:t>
            </a:r>
            <a:endParaRPr lang="en-US" dirty="0">
              <a:solidFill>
                <a:schemeClr val="tx1">
                  <a:lumMod val="50000"/>
                  <a:lumOff val="50000"/>
                </a:schemeClr>
              </a:solidFill>
              <a:latin typeface="Merriweather Sans" panose="020B060402020202020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81000" y="1066800"/>
            <a:ext cx="78486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>
                <a:latin typeface="+mn-lt"/>
              </a:rPr>
              <a:t>You can view basic settings and alerts on the LCD screen. Press the Navigation button </a:t>
            </a:r>
            <a:r>
              <a:rPr lang="en-US" sz="2200" dirty="0" smtClean="0">
                <a:latin typeface="+mn-lt"/>
              </a:rPr>
              <a:t>to </a:t>
            </a:r>
            <a:r>
              <a:rPr lang="en-US" sz="2200" dirty="0">
                <a:latin typeface="+mn-lt"/>
              </a:rPr>
              <a:t>scroll through </a:t>
            </a:r>
            <a:r>
              <a:rPr lang="en-US" sz="2200" dirty="0" smtClean="0">
                <a:latin typeface="+mn-lt"/>
              </a:rPr>
              <a:t>the following </a:t>
            </a:r>
            <a:r>
              <a:rPr lang="en-US" sz="2200" dirty="0">
                <a:latin typeface="+mn-lt"/>
              </a:rPr>
              <a:t>screens:</a:t>
            </a:r>
          </a:p>
          <a:p>
            <a:endParaRPr lang="en-US" sz="2200" dirty="0">
              <a:latin typeface="+mn-lt"/>
            </a:endParaRP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25" y="4099507"/>
            <a:ext cx="7762875" cy="23774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1249" y="1905000"/>
            <a:ext cx="2679499" cy="1524000"/>
          </a:xfrm>
          <a:prstGeom prst="rect">
            <a:avLst/>
          </a:prstGeom>
        </p:spPr>
      </p:pic>
      <p:sp>
        <p:nvSpPr>
          <p:cNvPr id="6" name="Right Arrow 5"/>
          <p:cNvSpPr/>
          <p:nvPr/>
        </p:nvSpPr>
        <p:spPr>
          <a:xfrm rot="5400000">
            <a:off x="3821866" y="3532306"/>
            <a:ext cx="738266" cy="274321"/>
          </a:xfrm>
          <a:prstGeom prst="rightArrow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4572000" y="3581400"/>
            <a:ext cx="3886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Video: </a:t>
            </a:r>
            <a:r>
              <a:rPr lang="en-US" dirty="0">
                <a:hlinkClick r:id="rId4"/>
              </a:rPr>
              <a:t>Connecting Your Chromebook to WiFi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4076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ordelia template">
  <a:themeElements>
    <a:clrScheme name="Custom 24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0000FF"/>
      </a:hlink>
      <a:folHlink>
        <a:srgbClr val="FFC0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54</TotalTime>
  <Words>449</Words>
  <Application>Microsoft Office PowerPoint</Application>
  <PresentationFormat>On-screen Show (4:3)</PresentationFormat>
  <Paragraphs>73</Paragraphs>
  <Slides>12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23" baseType="lpstr">
      <vt:lpstr>Arial</vt:lpstr>
      <vt:lpstr>Calibri</vt:lpstr>
      <vt:lpstr>Merriweather Sans</vt:lpstr>
      <vt:lpstr>Cabin</vt:lpstr>
      <vt:lpstr>Arial Rounded MT Bold</vt:lpstr>
      <vt:lpstr>Cambria</vt:lpstr>
      <vt:lpstr>Wingdings</vt:lpstr>
      <vt:lpstr>Source Sans Pro</vt:lpstr>
      <vt:lpstr>Permanent Marker</vt:lpstr>
      <vt:lpstr>Roboto Slab</vt:lpstr>
      <vt:lpstr>Cordelia template</vt:lpstr>
      <vt:lpstr>PowerPoint Presentation</vt:lpstr>
      <vt:lpstr>PowerPoint Presentation</vt:lpstr>
      <vt:lpstr>PowerPoint Presentation</vt:lpstr>
      <vt:lpstr>What is a Hotspot?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How to Create a  Google Account</dc:title>
  <dc:creator>Fast, Juanita</dc:creator>
  <cp:lastModifiedBy>Fast, Juanita</cp:lastModifiedBy>
  <cp:revision>13</cp:revision>
  <cp:lastPrinted>2016-03-16T23:11:59Z</cp:lastPrinted>
  <dcterms:modified xsi:type="dcterms:W3CDTF">2016-03-17T17:02:21Z</dcterms:modified>
</cp:coreProperties>
</file>